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898" r:id="rId2"/>
    <p:sldMasterId id="2147484136" r:id="rId3"/>
  </p:sldMasterIdLst>
  <p:notesMasterIdLst>
    <p:notesMasterId r:id="rId41"/>
  </p:notesMasterIdLst>
  <p:handoutMasterIdLst>
    <p:handoutMasterId r:id="rId42"/>
  </p:handoutMasterIdLst>
  <p:sldIdLst>
    <p:sldId id="720" r:id="rId4"/>
    <p:sldId id="832" r:id="rId5"/>
    <p:sldId id="890" r:id="rId6"/>
    <p:sldId id="818" r:id="rId7"/>
    <p:sldId id="819" r:id="rId8"/>
    <p:sldId id="863" r:id="rId9"/>
    <p:sldId id="864" r:id="rId10"/>
    <p:sldId id="865" r:id="rId11"/>
    <p:sldId id="867" r:id="rId12"/>
    <p:sldId id="866" r:id="rId13"/>
    <p:sldId id="868" r:id="rId14"/>
    <p:sldId id="869" r:id="rId15"/>
    <p:sldId id="870" r:id="rId16"/>
    <p:sldId id="871" r:id="rId17"/>
    <p:sldId id="872" r:id="rId18"/>
    <p:sldId id="873" r:id="rId19"/>
    <p:sldId id="874" r:id="rId20"/>
    <p:sldId id="875" r:id="rId21"/>
    <p:sldId id="876" r:id="rId22"/>
    <p:sldId id="877" r:id="rId23"/>
    <p:sldId id="878" r:id="rId24"/>
    <p:sldId id="879" r:id="rId25"/>
    <p:sldId id="880" r:id="rId26"/>
    <p:sldId id="897" r:id="rId27"/>
    <p:sldId id="881" r:id="rId28"/>
    <p:sldId id="882" r:id="rId29"/>
    <p:sldId id="883" r:id="rId30"/>
    <p:sldId id="891" r:id="rId31"/>
    <p:sldId id="893" r:id="rId32"/>
    <p:sldId id="894" r:id="rId33"/>
    <p:sldId id="884" r:id="rId34"/>
    <p:sldId id="885" r:id="rId35"/>
    <p:sldId id="886" r:id="rId36"/>
    <p:sldId id="887" r:id="rId37"/>
    <p:sldId id="888" r:id="rId38"/>
    <p:sldId id="889" r:id="rId39"/>
    <p:sldId id="896" r:id="rId40"/>
  </p:sldIdLst>
  <p:sldSz cx="9144000" cy="6858000" type="screen4x3"/>
  <p:notesSz cx="6858000" cy="9144000"/>
  <p:custShowLst>
    <p:custShow name="warm" id="0">
      <p:sldLst/>
    </p:custShow>
    <p:custShow name="ahamyate bm" id="1">
      <p:sldLst/>
    </p:custShow>
    <p:custShow name="good pos" id="2">
      <p:sldLst/>
    </p:custShow>
    <p:custShow name="clostrum" id="3">
      <p:sldLst/>
    </p:custShow>
    <p:custShow name="bavare ghalat" id="4">
      <p:sldLst/>
    </p:custShow>
    <p:custShow name="saate ava3" id="5">
      <p:sldLst/>
    </p:custShow>
    <p:custShow name="rom" id="6">
      <p:sldLst/>
    </p:custShow>
    <p:custShow name="taghaza" id="7">
      <p:sldLst/>
    </p:custShow>
    <p:custShow name="Custom Show 12ahesh" id="8">
      <p:sldLst/>
    </p:custShow>
    <p:custShow name="bre" id="9">
      <p:sldLst/>
    </p:custShow>
    <p:custShow name="key point" id="10">
      <p:sldLst/>
    </p:custShow>
    <p:custShow name="مشفزا" id="11">
      <p:sldLst/>
    </p:custShow>
    <p:custShow name="breast sup" id="12">
      <p:sldLst/>
    </p:custShow>
    <p:custShow name="aid" id="13">
      <p:sldLst/>
    </p:custShow>
    <p:custShow name="ibfat" id="14">
      <p:sldLst/>
    </p:custShow>
    <p:custShow name="latch" id="15">
      <p:sldLst/>
    </p:custShow>
    <p:custShow name="posi" id="16">
      <p:sldLst/>
    </p:custShow>
    <p:custShow name="flat on back" id="17">
      <p:sldLst/>
    </p:custShow>
    <p:custShow name="pahlu" id="18">
      <p:sldLst/>
    </p:custShow>
    <p:custShow name="cradle" id="19">
      <p:sldLst/>
    </p:custShow>
    <p:custShow name="croos" id="20">
      <p:sldLst/>
    </p:custShow>
    <p:custShow name="under" id="21">
      <p:sldLst/>
    </p:custShow>
    <p:custShow name="side" id="22">
      <p:sldLst/>
    </p:custShow>
    <p:custShow name="پرهیز  در طی" id="23">
      <p:sldLst/>
    </p:custShow>
    <p:custShow name="صندلی" id="24">
      <p:sldLst/>
    </p:custShow>
    <p:custShow name="نشسته" id="25">
      <p:sldLst/>
    </p:custShow>
    <p:custShow name="پشت" id="26">
      <p:sldLst/>
    </p:custShow>
    <p:custShow name="نشستهوو" id="27">
      <p:sldLst/>
    </p:custShow>
    <p:custShow name="نکات کلیدی" id="28">
      <p:sldLst/>
    </p:custShow>
    <p:custShow name="پستان حمایت" id="29">
      <p:sldLst/>
    </p:custShow>
    <p:custShow name="Custom Show 1حمایییییییت" id="30">
      <p:sldLst/>
    </p:custShow>
    <p:custShow name="حوله" id="31">
      <p:sldLst/>
    </p:custShow>
    <p:custShow name="گرفتن" id="32">
      <p:sldLst/>
    </p:custShow>
    <p:custShow name="قلب موفق" id="33">
      <p:sldLst/>
    </p:custShow>
    <p:custShow name="بینی" id="34">
      <p:sldLst/>
    </p:custShow>
    <p:custShow name="دهان" id="35">
      <p:sldLst/>
    </p:custShow>
    <p:custShow name="lip smacking" id="36">
      <p:sldLst/>
    </p:custShow>
    <p:custShow name="123" id="37">
      <p:sldLst/>
    </p:custShow>
    <p:custShow name="بلع" id="38">
      <p:sldLst/>
    </p:custShow>
    <p:custShow name="good latch on" id="39">
      <p:sldLst/>
    </p:custShow>
    <p:custShow name="good lo" id="40">
      <p:sldLst/>
    </p:custShow>
    <p:custShow name="avoid" id="41">
      <p:sldLst/>
    </p:custShow>
    <p:custShow name="6" id="42">
      <p:sldLst/>
    </p:custShow>
    <p:custShow name="Custom Show 1وضعیت را حت مادرر" id="43">
      <p:sldLst/>
    </p:custShow>
    <p:custShow name="همسطح" id="44">
      <p:sldLst/>
    </p:custShow>
    <p:custShow name="sacral" id="45">
      <p:sldLst/>
    </p:custShow>
    <p:custShow name="positio bilo" id="46">
      <p:sldLst/>
    </p:custShow>
    <p:custShow name="ووضضععیتکارامد" id="47">
      <p:sldLst/>
    </p:custShow>
    <p:custShow name="sacralvv" id="48">
      <p:sldLst/>
    </p:custShow>
    <p:custShow name="مکیدن غلط" id="49">
      <p:sldLst/>
    </p:custShow>
    <p:custShow name="hedayate shirkhar" id="50">
      <p:sldLst/>
    </p:custShow>
    <p:custShow name="ntn" id="51">
      <p:sldLst/>
    </p:custShow>
    <p:custShow name="acymetri" id="52">
      <p:sldLst/>
    </p:custShow>
    <p:custShow name="cc" id="53">
      <p:sldLst/>
    </p:custShow>
    <p:custShow name="دست" id="54">
      <p:sldLst/>
    </p:custShow>
    <p:custShow name="hand father" id="55">
      <p:sldLst/>
    </p:custShow>
    <p:custShow name="ساک" id="56">
      <p:sldLst/>
    </p:custShow>
    <p:custShow name="بالش" id="57">
      <p:sldLst/>
    </p:custShow>
    <p:custShow name=" رها" id="58">
      <p:sldLst/>
    </p:custShow>
    <p:custShow name="بازتاب" id="59">
      <p:sldLst/>
    </p:custShow>
    <p:custShow name="مکیدن ارام عمیق" id="60">
      <p:sldLst/>
    </p:custShow>
    <p:custShow name="طولانی" id="61">
      <p:sldLst/>
    </p:custShow>
    <p:custShow name="ideal latch" id="62">
      <p:sldLst/>
    </p:custShow>
    <p:custShow name="bc" id="63">
      <p:sldLst/>
    </p:custShow>
    <p:custShow name="besr latch" id="64">
      <p:sldLst/>
    </p:custShow>
    <p:custShow name="drink" id="65">
      <p:sldLst/>
    </p:custShow>
    <p:custShow name="bc2" id="66">
      <p:sldLst/>
    </p:custShow>
    <p:custShow name="ماساژپستان" id="67">
      <p:sldLst/>
    </p:custShow>
    <p:custShow name="سرنگ" id="68">
      <p:sldLst/>
    </p:custShow>
    <p:custShow name="قاشق" id="69">
      <p:sldLst/>
    </p:custShow>
    <p:custShow name="پوش" id="70">
      <p:sldLst/>
    </p:custShow>
    <p:custShow name="روتیت" id="71">
      <p:sldLst/>
    </p:custShow>
    <p:custShow name="تعویض پستانها" id="72">
      <p:sldLst/>
    </p:custShow>
    <p:custShow name="switch" id="73">
      <p:sldLst/>
    </p:custShow>
    <p:custShow name="mildly flat" id="74">
      <p:sldLst/>
    </p:custShow>
    <p:custShow name="syrun" id="75">
      <p:sldLst/>
    </p:custShow>
    <p:custShow name="danestan" id="76">
      <p:sldLst/>
    </p:custShow>
    <p:custShow name="روند شیر دهی" id="77">
      <p:sldLst/>
    </p:custShow>
    <p:custShow name="hand head" id="78">
      <p:sldLst/>
    </p:custShow>
    <p:custShow name="new" id="79">
      <p:sldLst/>
    </p:custShow>
    <p:custShow name="newman" id="80">
      <p:sldLst/>
    </p:custShow>
    <p:custShow name="کروس" id="81">
      <p:sldLst/>
    </p:custShow>
    <p:custShow name="بزرگ" id="82">
      <p:sldLst/>
    </p:custShow>
    <p:custShow name="پمپ با ماساژ" id="83">
      <p:sldLst/>
    </p:custShow>
    <p:custShow name="الگوریتم" id="84">
      <p:sldLst/>
    </p:custShow>
    <p:custShow name="energy" id="85">
      <p:sldLst/>
    </p:custShow>
    <p:custShow name="مادر" id="86">
      <p:sldLst/>
    </p:custShow>
    <p:custShow name="کتاب" id="87">
      <p:sldLst>
        <p:sld r:id="rId5"/>
      </p:sldLst>
    </p:custShow>
    <p:custShow name="poor stamina" id="88">
      <p:sldLst/>
    </p:custShow>
    <p:custShow name="under urm" id="89">
      <p:sldLst/>
    </p:custShow>
    <p:custShow name="head suport" id="90">
      <p:sldLst/>
    </p:custShow>
    <p:custShow name="poor suck" id="91">
      <p:sldLst/>
    </p:custShow>
  </p:custShowLst>
  <p:defaultTextStyle>
    <a:defPPr>
      <a:defRPr lang="fa-I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8687" autoAdjust="0"/>
    <p:restoredTop sz="91382" autoAdjust="0"/>
  </p:normalViewPr>
  <p:slideViewPr>
    <p:cSldViewPr>
      <p:cViewPr varScale="1">
        <p:scale>
          <a:sx n="65" d="100"/>
          <a:sy n="65" d="100"/>
        </p:scale>
        <p:origin x="8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884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076"/>
    </p:cViewPr>
  </p:sorterViewPr>
  <p:notesViewPr>
    <p:cSldViewPr>
      <p:cViewPr varScale="1">
        <p:scale>
          <a:sx n="65" d="100"/>
          <a:sy n="65" d="100"/>
        </p:scale>
        <p:origin x="-262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AE23A-E6A9-4545-A5BA-109ED66E1A0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20-BF2F-42CC-859F-7127D14F8509}">
      <dgm:prSet custT="1"/>
      <dgm:spPr/>
      <dgm:t>
        <a:bodyPr/>
        <a:lstStyle/>
        <a:p>
          <a:pPr rtl="1"/>
          <a:r>
            <a:rPr lang="fa-IR" sz="2000" b="1" dirty="0" err="1" smtClean="0">
              <a:effectLst/>
              <a:cs typeface="B Nazanin" panose="00000400000000000000" pitchFamily="2" charset="-78"/>
            </a:rPr>
            <a:t>پوزیشن</a:t>
          </a:r>
          <a:r>
            <a:rPr lang="fa-IR" sz="2000" b="1" dirty="0" smtClean="0">
              <a:effectLst/>
              <a:cs typeface="B Nazanin" panose="00000400000000000000" pitchFamily="2" charset="-78"/>
            </a:rPr>
            <a:t> مادر و نوزاد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15C91001-8B1C-4342-9B32-6229446213B9}" type="parTrans" cxnId="{22A24AA0-4030-43F7-A4FB-13940A662D4D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35E2A99B-1141-466F-B677-9B13EBED5F37}" type="sibTrans" cxnId="{22A24AA0-4030-43F7-A4FB-13940A662D4D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8FA4FCC1-B038-4333-BEB3-C4DB81D227D2}">
      <dgm:prSet custT="1"/>
      <dgm:spPr/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چگونگی لچ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1AFA180F-82BC-4AA1-ADDB-DC22433D1204}" type="parTrans" cxnId="{590FCC3B-CAC8-46BC-B6B6-904758B15B53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509CCED0-5528-41BD-9F4E-690909258D8B}" type="sibTrans" cxnId="{590FCC3B-CAC8-46BC-B6B6-904758B15B53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18C69EAD-978E-4CDF-81F8-C0AF954FACEF}">
      <dgm:prSet custT="1"/>
      <dgm:spPr/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توان مکیدن و ادامه آن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EDE0899E-5B73-4324-95BF-21619B4072D0}" type="parTrans" cxnId="{8DD4ED7B-B03E-4650-91D6-AC5E78EDD0D5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BB2DC642-B0B8-4F6E-9AC9-717106F5CA48}" type="sibTrans" cxnId="{8DD4ED7B-B03E-4650-91D6-AC5E78EDD0D5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02377872-9108-4550-A819-EBC5D449A91B}">
      <dgm:prSet custT="1"/>
      <dgm:spPr/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مکیدن موثر وانتقال شیر 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2534F63F-B531-446F-939A-3865A7876BFE}" type="parTrans" cxnId="{A061A2EC-BC95-4377-AAC3-7449B3F1AC36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E76EDF4A-48E1-4202-B3EB-915146375807}" type="sibTrans" cxnId="{A061A2EC-BC95-4377-AAC3-7449B3F1AC36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76336542-4457-4573-8F21-7F08A46214C9}">
      <dgm:prSet custT="1"/>
      <dgm:spPr/>
      <dgm:t>
        <a:bodyPr/>
        <a:lstStyle/>
        <a:p>
          <a:pPr rtl="1"/>
          <a:r>
            <a:rPr lang="fa-IR" sz="2000" b="1" smtClean="0">
              <a:effectLst/>
              <a:cs typeface="B Nazanin" panose="00000400000000000000" pitchFamily="2" charset="-78"/>
            </a:rPr>
            <a:t>نیاز به فشردن پستان </a:t>
          </a:r>
          <a:endParaRPr lang="en-US" sz="2000" b="1">
            <a:effectLst/>
            <a:cs typeface="B Nazanin" panose="00000400000000000000" pitchFamily="2" charset="-78"/>
          </a:endParaRPr>
        </a:p>
      </dgm:t>
    </dgm:pt>
    <dgm:pt modelId="{4DC35802-6432-4581-9BDA-655A4DD134C3}" type="parTrans" cxnId="{FBD06DFB-0780-4091-9DBF-0248C6D78953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C61CA0DB-7CF9-459C-9277-DA388B66A97D}" type="sibTrans" cxnId="{FBD06DFB-0780-4091-9DBF-0248C6D78953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3313AB5E-E058-4BA3-B2A3-2DA3FA5BEBDE}">
      <dgm:prSet custT="1"/>
      <dgm:spPr/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نیاز به نیپل شیلد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D12E0B32-CFC2-41B6-9BC4-8A39EFAA8ECE}" type="parTrans" cxnId="{E659954D-9641-4D9B-9752-34F8AB31E0F7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C0EDDB2D-2C10-44DE-80F4-EE333248C810}" type="sibTrans" cxnId="{E659954D-9641-4D9B-9752-34F8AB31E0F7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0829F00F-B82D-403F-B79D-DF414A31AEDD}">
      <dgm:prSet custT="1"/>
      <dgm:spPr/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نیاز به مکمل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BCACC91A-44ED-4996-AC62-13E2D1258DAE}" type="parTrans" cxnId="{41CCD72F-2149-4C26-8256-FEE52F3AF2DA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914A640C-56B0-4BA7-96D5-E821E616C566}" type="sibTrans" cxnId="{41CCD72F-2149-4C26-8256-FEE52F3AF2DA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965485D3-DDA8-423F-AB8A-92985E05A951}">
      <dgm:prSet custT="1"/>
      <dgm:spPr>
        <a:solidFill>
          <a:srgbClr val="FF0000"/>
        </a:solidFill>
      </dgm:spPr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رساندن مکمل چگونه؟ کاپ...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11C56CD7-8839-4A6B-8F8D-84CC38EBE7BF}" type="parTrans" cxnId="{EFA82AF3-2EE2-4E9E-9965-91EEECDFB836}">
      <dgm:prSet/>
      <dgm:spPr/>
      <dgm:t>
        <a:bodyPr/>
        <a:lstStyle/>
        <a:p>
          <a:endParaRPr lang="en-US" sz="2800" b="1">
            <a:effectLst/>
            <a:cs typeface="B Nazanin" panose="00000400000000000000" pitchFamily="2" charset="-78"/>
          </a:endParaRPr>
        </a:p>
      </dgm:t>
    </dgm:pt>
    <dgm:pt modelId="{389112D8-4317-40F4-8CFB-A72404B018CA}" type="sibTrans" cxnId="{EFA82AF3-2EE2-4E9E-9965-91EEECDFB836}">
      <dgm:prSet custT="1"/>
      <dgm:spPr/>
      <dgm:t>
        <a:bodyPr/>
        <a:lstStyle/>
        <a:p>
          <a:endParaRPr lang="en-US" sz="1800" b="1">
            <a:effectLst/>
            <a:cs typeface="B Nazanin" panose="00000400000000000000" pitchFamily="2" charset="-78"/>
          </a:endParaRPr>
        </a:p>
      </dgm:t>
    </dgm:pt>
    <dgm:pt modelId="{0F8163DC-AFD8-4BF3-AA24-A69C12C3FB0B}">
      <dgm:prSet custT="1"/>
      <dgm:spPr/>
      <dgm:t>
        <a:bodyPr/>
        <a:lstStyle/>
        <a:p>
          <a:pPr rtl="1"/>
          <a:r>
            <a:rPr lang="fa-IR" sz="2000" b="1" dirty="0" smtClean="0">
              <a:effectLst/>
              <a:cs typeface="B Nazanin" panose="00000400000000000000" pitchFamily="2" charset="-78"/>
            </a:rPr>
            <a:t>نیاز به مکمل رسان</a:t>
          </a:r>
          <a:endParaRPr lang="en-US" sz="2000" b="1" dirty="0">
            <a:effectLst/>
            <a:cs typeface="B Nazanin" panose="00000400000000000000" pitchFamily="2" charset="-78"/>
          </a:endParaRPr>
        </a:p>
      </dgm:t>
    </dgm:pt>
    <dgm:pt modelId="{417BAEB4-632C-4E00-BB0F-8ED609F9EF2A}" type="parTrans" cxnId="{2721D3C6-65E9-4517-994F-E771624BDB2F}">
      <dgm:prSet/>
      <dgm:spPr/>
      <dgm:t>
        <a:bodyPr/>
        <a:lstStyle/>
        <a:p>
          <a:endParaRPr lang="en-US"/>
        </a:p>
      </dgm:t>
    </dgm:pt>
    <dgm:pt modelId="{C66AD667-FFAF-4510-8BFE-30897F757DF0}" type="sibTrans" cxnId="{2721D3C6-65E9-4517-994F-E771624BDB2F}">
      <dgm:prSet/>
      <dgm:spPr/>
      <dgm:t>
        <a:bodyPr/>
        <a:lstStyle/>
        <a:p>
          <a:endParaRPr lang="en-US"/>
        </a:p>
      </dgm:t>
    </dgm:pt>
    <dgm:pt modelId="{41062B5F-64AA-420D-980C-3C4EB3AC15AA}" type="pres">
      <dgm:prSet presAssocID="{374AE23A-E6A9-4545-A5BA-109ED66E1A0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7A8393-086F-491F-B696-354A2AD7DAA7}" type="pres">
      <dgm:prSet presAssocID="{F4DCAF20-BF2F-42CC-859F-7127D14F8509}" presName="dummy" presStyleCnt="0"/>
      <dgm:spPr/>
    </dgm:pt>
    <dgm:pt modelId="{60053DEE-63CF-4B7F-9487-9468D3F700DE}" type="pres">
      <dgm:prSet presAssocID="{F4DCAF20-BF2F-42CC-859F-7127D14F8509}" presName="node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04343-668B-4F23-B32A-FAE4CF753809}" type="pres">
      <dgm:prSet presAssocID="{35E2A99B-1141-466F-B677-9B13EBED5F37}" presName="sibTrans" presStyleLbl="node1" presStyleIdx="0" presStyleCnt="9" custLinFactNeighborX="906" custLinFactNeighborY="-118"/>
      <dgm:spPr/>
      <dgm:t>
        <a:bodyPr/>
        <a:lstStyle/>
        <a:p>
          <a:endParaRPr lang="en-US"/>
        </a:p>
      </dgm:t>
    </dgm:pt>
    <dgm:pt modelId="{0CF4D52C-7A74-4823-8B9F-5BD06A10276D}" type="pres">
      <dgm:prSet presAssocID="{8FA4FCC1-B038-4333-BEB3-C4DB81D227D2}" presName="dummy" presStyleCnt="0"/>
      <dgm:spPr/>
    </dgm:pt>
    <dgm:pt modelId="{DDCDCE34-16FE-4691-8B3F-C50A2CBD4226}" type="pres">
      <dgm:prSet presAssocID="{8FA4FCC1-B038-4333-BEB3-C4DB81D227D2}" presName="node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B6C65-F6D6-450F-8431-EC2C91EDFB21}" type="pres">
      <dgm:prSet presAssocID="{509CCED0-5528-41BD-9F4E-690909258D8B}" presName="sibTrans" presStyleLbl="node1" presStyleIdx="1" presStyleCnt="9"/>
      <dgm:spPr/>
      <dgm:t>
        <a:bodyPr/>
        <a:lstStyle/>
        <a:p>
          <a:endParaRPr lang="en-US"/>
        </a:p>
      </dgm:t>
    </dgm:pt>
    <dgm:pt modelId="{68B198AE-32E8-441A-B514-CD97A18B62D7}" type="pres">
      <dgm:prSet presAssocID="{18C69EAD-978E-4CDF-81F8-C0AF954FACEF}" presName="dummy" presStyleCnt="0"/>
      <dgm:spPr/>
    </dgm:pt>
    <dgm:pt modelId="{178D4FD9-6623-4336-9412-EA4BD16D42A0}" type="pres">
      <dgm:prSet presAssocID="{18C69EAD-978E-4CDF-81F8-C0AF954FACEF}" presName="node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57AF1-C6F7-4EB8-A0D2-882ABC7FAEED}" type="pres">
      <dgm:prSet presAssocID="{BB2DC642-B0B8-4F6E-9AC9-717106F5CA48}" presName="sibTrans" presStyleLbl="node1" presStyleIdx="2" presStyleCnt="9"/>
      <dgm:spPr/>
      <dgm:t>
        <a:bodyPr/>
        <a:lstStyle/>
        <a:p>
          <a:endParaRPr lang="en-US"/>
        </a:p>
      </dgm:t>
    </dgm:pt>
    <dgm:pt modelId="{7C97C589-7000-432B-8F0F-F0586D9E3D50}" type="pres">
      <dgm:prSet presAssocID="{02377872-9108-4550-A819-EBC5D449A91B}" presName="dummy" presStyleCnt="0"/>
      <dgm:spPr/>
    </dgm:pt>
    <dgm:pt modelId="{51C68B25-8EA9-4E48-BA42-01AF505A3E20}" type="pres">
      <dgm:prSet presAssocID="{02377872-9108-4550-A819-EBC5D449A91B}" presName="node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305E0-2EDA-4AF7-8B7C-92FAA8A059BA}" type="pres">
      <dgm:prSet presAssocID="{E76EDF4A-48E1-4202-B3EB-915146375807}" presName="sibTrans" presStyleLbl="node1" presStyleIdx="3" presStyleCnt="9"/>
      <dgm:spPr/>
      <dgm:t>
        <a:bodyPr/>
        <a:lstStyle/>
        <a:p>
          <a:endParaRPr lang="en-US"/>
        </a:p>
      </dgm:t>
    </dgm:pt>
    <dgm:pt modelId="{EAB87F68-A992-4154-9810-13AB26DEB4E0}" type="pres">
      <dgm:prSet presAssocID="{76336542-4457-4573-8F21-7F08A46214C9}" presName="dummy" presStyleCnt="0"/>
      <dgm:spPr/>
    </dgm:pt>
    <dgm:pt modelId="{5B6D2482-D6A3-47B5-96C7-A773359AF2D6}" type="pres">
      <dgm:prSet presAssocID="{76336542-4457-4573-8F21-7F08A46214C9}" presName="node" presStyleLbl="revTx" presStyleIdx="4" presStyleCnt="9" custScaleX="110549" custScaleY="114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1EFE6-5771-4D9B-A115-ED0A34FF4A84}" type="pres">
      <dgm:prSet presAssocID="{C61CA0DB-7CF9-459C-9277-DA388B66A97D}" presName="sibTrans" presStyleLbl="node1" presStyleIdx="4" presStyleCnt="9"/>
      <dgm:spPr/>
      <dgm:t>
        <a:bodyPr/>
        <a:lstStyle/>
        <a:p>
          <a:endParaRPr lang="en-US"/>
        </a:p>
      </dgm:t>
    </dgm:pt>
    <dgm:pt modelId="{976DE945-43EA-4994-8690-474D3EDDB75C}" type="pres">
      <dgm:prSet presAssocID="{3313AB5E-E058-4BA3-B2A3-2DA3FA5BEBDE}" presName="dummy" presStyleCnt="0"/>
      <dgm:spPr/>
    </dgm:pt>
    <dgm:pt modelId="{8004CF49-8F42-492A-B08A-1D15DC022138}" type="pres">
      <dgm:prSet presAssocID="{3313AB5E-E058-4BA3-B2A3-2DA3FA5BEBDE}" presName="node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C34ED-BAA9-4331-AB3C-19922D1F53EA}" type="pres">
      <dgm:prSet presAssocID="{C0EDDB2D-2C10-44DE-80F4-EE333248C810}" presName="sibTrans" presStyleLbl="node1" presStyleIdx="5" presStyleCnt="9"/>
      <dgm:spPr/>
      <dgm:t>
        <a:bodyPr/>
        <a:lstStyle/>
        <a:p>
          <a:endParaRPr lang="en-US"/>
        </a:p>
      </dgm:t>
    </dgm:pt>
    <dgm:pt modelId="{A51BBE47-2CE7-4545-A0AD-54A0A31A1823}" type="pres">
      <dgm:prSet presAssocID="{0F8163DC-AFD8-4BF3-AA24-A69C12C3FB0B}" presName="dummy" presStyleCnt="0"/>
      <dgm:spPr/>
    </dgm:pt>
    <dgm:pt modelId="{463F52EF-AF7A-4C33-AC0C-7B52515C46BF}" type="pres">
      <dgm:prSet presAssocID="{0F8163DC-AFD8-4BF3-AA24-A69C12C3FB0B}" presName="node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A3B3A-896C-4341-8F08-AE08C49D1E0F}" type="pres">
      <dgm:prSet presAssocID="{C66AD667-FFAF-4510-8BFE-30897F757DF0}" presName="sibTrans" presStyleLbl="node1" presStyleIdx="6" presStyleCnt="9"/>
      <dgm:spPr/>
      <dgm:t>
        <a:bodyPr/>
        <a:lstStyle/>
        <a:p>
          <a:endParaRPr lang="en-US"/>
        </a:p>
      </dgm:t>
    </dgm:pt>
    <dgm:pt modelId="{F42F1A31-C369-4492-8A37-D8DAAE8AB19C}" type="pres">
      <dgm:prSet presAssocID="{0829F00F-B82D-403F-B79D-DF414A31AEDD}" presName="dummy" presStyleCnt="0"/>
      <dgm:spPr/>
    </dgm:pt>
    <dgm:pt modelId="{87C4137C-6804-4E2E-AB35-D9B99E209AC1}" type="pres">
      <dgm:prSet presAssocID="{0829F00F-B82D-403F-B79D-DF414A31AEDD}" presName="node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D6683C-1D9C-4999-8EBD-CC8D3B17FD80}" type="pres">
      <dgm:prSet presAssocID="{914A640C-56B0-4BA7-96D5-E821E616C566}" presName="sibTrans" presStyleLbl="node1" presStyleIdx="7" presStyleCnt="9"/>
      <dgm:spPr/>
      <dgm:t>
        <a:bodyPr/>
        <a:lstStyle/>
        <a:p>
          <a:endParaRPr lang="en-US"/>
        </a:p>
      </dgm:t>
    </dgm:pt>
    <dgm:pt modelId="{EF5D46CE-F692-4987-9DFE-CFB6B0B139DE}" type="pres">
      <dgm:prSet presAssocID="{965485D3-DDA8-423F-AB8A-92985E05A951}" presName="dummy" presStyleCnt="0"/>
      <dgm:spPr/>
    </dgm:pt>
    <dgm:pt modelId="{9F66C191-E984-4D3C-88FE-E834F2953CBB}" type="pres">
      <dgm:prSet presAssocID="{965485D3-DDA8-423F-AB8A-92985E05A951}" presName="node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E04AC0-25E4-4C57-A29A-DFCE0825FA4A}" type="pres">
      <dgm:prSet presAssocID="{389112D8-4317-40F4-8CFB-A72404B018CA}" presName="sibTrans" presStyleLbl="node1" presStyleIdx="8" presStyleCnt="9"/>
      <dgm:spPr/>
      <dgm:t>
        <a:bodyPr/>
        <a:lstStyle/>
        <a:p>
          <a:endParaRPr lang="en-US"/>
        </a:p>
      </dgm:t>
    </dgm:pt>
  </dgm:ptLst>
  <dgm:cxnLst>
    <dgm:cxn modelId="{3275BC6A-AB48-4506-A92D-03C2F9DD464B}" type="presOf" srcId="{3313AB5E-E058-4BA3-B2A3-2DA3FA5BEBDE}" destId="{8004CF49-8F42-492A-B08A-1D15DC022138}" srcOrd="0" destOrd="0" presId="urn:microsoft.com/office/officeart/2005/8/layout/cycle1"/>
    <dgm:cxn modelId="{FB57242D-8CB0-428E-9181-EE2FF991D0ED}" type="presOf" srcId="{C61CA0DB-7CF9-459C-9277-DA388B66A97D}" destId="{9E71EFE6-5771-4D9B-A115-ED0A34FF4A84}" srcOrd="0" destOrd="0" presId="urn:microsoft.com/office/officeart/2005/8/layout/cycle1"/>
    <dgm:cxn modelId="{BBD766B5-0263-4452-B859-798DDDCE4304}" type="presOf" srcId="{BB2DC642-B0B8-4F6E-9AC9-717106F5CA48}" destId="{9FE57AF1-C6F7-4EB8-A0D2-882ABC7FAEED}" srcOrd="0" destOrd="0" presId="urn:microsoft.com/office/officeart/2005/8/layout/cycle1"/>
    <dgm:cxn modelId="{EFA82AF3-2EE2-4E9E-9965-91EEECDFB836}" srcId="{374AE23A-E6A9-4545-A5BA-109ED66E1A07}" destId="{965485D3-DDA8-423F-AB8A-92985E05A951}" srcOrd="8" destOrd="0" parTransId="{11C56CD7-8839-4A6B-8F8D-84CC38EBE7BF}" sibTransId="{389112D8-4317-40F4-8CFB-A72404B018CA}"/>
    <dgm:cxn modelId="{9A49A4D5-0761-4F0F-B5C5-9F3124746F78}" type="presOf" srcId="{0829F00F-B82D-403F-B79D-DF414A31AEDD}" destId="{87C4137C-6804-4E2E-AB35-D9B99E209AC1}" srcOrd="0" destOrd="0" presId="urn:microsoft.com/office/officeart/2005/8/layout/cycle1"/>
    <dgm:cxn modelId="{A061A2EC-BC95-4377-AAC3-7449B3F1AC36}" srcId="{374AE23A-E6A9-4545-A5BA-109ED66E1A07}" destId="{02377872-9108-4550-A819-EBC5D449A91B}" srcOrd="3" destOrd="0" parTransId="{2534F63F-B531-446F-939A-3865A7876BFE}" sibTransId="{E76EDF4A-48E1-4202-B3EB-915146375807}"/>
    <dgm:cxn modelId="{090E5A38-3771-4218-920A-ABF241BEAE63}" type="presOf" srcId="{914A640C-56B0-4BA7-96D5-E821E616C566}" destId="{DAD6683C-1D9C-4999-8EBD-CC8D3B17FD80}" srcOrd="0" destOrd="0" presId="urn:microsoft.com/office/officeart/2005/8/layout/cycle1"/>
    <dgm:cxn modelId="{5DFF7340-E0A6-44E9-993D-86C2934845FF}" type="presOf" srcId="{965485D3-DDA8-423F-AB8A-92985E05A951}" destId="{9F66C191-E984-4D3C-88FE-E834F2953CBB}" srcOrd="0" destOrd="0" presId="urn:microsoft.com/office/officeart/2005/8/layout/cycle1"/>
    <dgm:cxn modelId="{FBD06DFB-0780-4091-9DBF-0248C6D78953}" srcId="{374AE23A-E6A9-4545-A5BA-109ED66E1A07}" destId="{76336542-4457-4573-8F21-7F08A46214C9}" srcOrd="4" destOrd="0" parTransId="{4DC35802-6432-4581-9BDA-655A4DD134C3}" sibTransId="{C61CA0DB-7CF9-459C-9277-DA388B66A97D}"/>
    <dgm:cxn modelId="{8944B6F0-03F0-459C-BAA9-7F1CD54E9C49}" type="presOf" srcId="{374AE23A-E6A9-4545-A5BA-109ED66E1A07}" destId="{41062B5F-64AA-420D-980C-3C4EB3AC15AA}" srcOrd="0" destOrd="0" presId="urn:microsoft.com/office/officeart/2005/8/layout/cycle1"/>
    <dgm:cxn modelId="{8DD4ED7B-B03E-4650-91D6-AC5E78EDD0D5}" srcId="{374AE23A-E6A9-4545-A5BA-109ED66E1A07}" destId="{18C69EAD-978E-4CDF-81F8-C0AF954FACEF}" srcOrd="2" destOrd="0" parTransId="{EDE0899E-5B73-4324-95BF-21619B4072D0}" sibTransId="{BB2DC642-B0B8-4F6E-9AC9-717106F5CA48}"/>
    <dgm:cxn modelId="{F6372A35-6E70-4565-811D-CE01DE1101E5}" type="presOf" srcId="{76336542-4457-4573-8F21-7F08A46214C9}" destId="{5B6D2482-D6A3-47B5-96C7-A773359AF2D6}" srcOrd="0" destOrd="0" presId="urn:microsoft.com/office/officeart/2005/8/layout/cycle1"/>
    <dgm:cxn modelId="{CD0E46D7-4ACE-4FF7-BEC5-4042772437DA}" type="presOf" srcId="{E76EDF4A-48E1-4202-B3EB-915146375807}" destId="{74C305E0-2EDA-4AF7-8B7C-92FAA8A059BA}" srcOrd="0" destOrd="0" presId="urn:microsoft.com/office/officeart/2005/8/layout/cycle1"/>
    <dgm:cxn modelId="{FD5894F5-8CB1-4E78-B1D3-47376B6AC48F}" type="presOf" srcId="{35E2A99B-1141-466F-B677-9B13EBED5F37}" destId="{A3404343-668B-4F23-B32A-FAE4CF753809}" srcOrd="0" destOrd="0" presId="urn:microsoft.com/office/officeart/2005/8/layout/cycle1"/>
    <dgm:cxn modelId="{24D48C64-A09C-4453-96D1-16A4FF84CD30}" type="presOf" srcId="{8FA4FCC1-B038-4333-BEB3-C4DB81D227D2}" destId="{DDCDCE34-16FE-4691-8B3F-C50A2CBD4226}" srcOrd="0" destOrd="0" presId="urn:microsoft.com/office/officeart/2005/8/layout/cycle1"/>
    <dgm:cxn modelId="{41CCD72F-2149-4C26-8256-FEE52F3AF2DA}" srcId="{374AE23A-E6A9-4545-A5BA-109ED66E1A07}" destId="{0829F00F-B82D-403F-B79D-DF414A31AEDD}" srcOrd="7" destOrd="0" parTransId="{BCACC91A-44ED-4996-AC62-13E2D1258DAE}" sibTransId="{914A640C-56B0-4BA7-96D5-E821E616C566}"/>
    <dgm:cxn modelId="{AFCDF220-C29B-4F23-8864-19E1563045F6}" type="presOf" srcId="{0F8163DC-AFD8-4BF3-AA24-A69C12C3FB0B}" destId="{463F52EF-AF7A-4C33-AC0C-7B52515C46BF}" srcOrd="0" destOrd="0" presId="urn:microsoft.com/office/officeart/2005/8/layout/cycle1"/>
    <dgm:cxn modelId="{0FAC24EE-A264-4E3E-91B6-27DEAF70F440}" type="presOf" srcId="{F4DCAF20-BF2F-42CC-859F-7127D14F8509}" destId="{60053DEE-63CF-4B7F-9487-9468D3F700DE}" srcOrd="0" destOrd="0" presId="urn:microsoft.com/office/officeart/2005/8/layout/cycle1"/>
    <dgm:cxn modelId="{22A24AA0-4030-43F7-A4FB-13940A662D4D}" srcId="{374AE23A-E6A9-4545-A5BA-109ED66E1A07}" destId="{F4DCAF20-BF2F-42CC-859F-7127D14F8509}" srcOrd="0" destOrd="0" parTransId="{15C91001-8B1C-4342-9B32-6229446213B9}" sibTransId="{35E2A99B-1141-466F-B677-9B13EBED5F37}"/>
    <dgm:cxn modelId="{590FCC3B-CAC8-46BC-B6B6-904758B15B53}" srcId="{374AE23A-E6A9-4545-A5BA-109ED66E1A07}" destId="{8FA4FCC1-B038-4333-BEB3-C4DB81D227D2}" srcOrd="1" destOrd="0" parTransId="{1AFA180F-82BC-4AA1-ADDB-DC22433D1204}" sibTransId="{509CCED0-5528-41BD-9F4E-690909258D8B}"/>
    <dgm:cxn modelId="{92FD4A47-EC44-41D3-BF80-4D6CFD2EE5E4}" type="presOf" srcId="{509CCED0-5528-41BD-9F4E-690909258D8B}" destId="{0B2B6C65-F6D6-450F-8431-EC2C91EDFB21}" srcOrd="0" destOrd="0" presId="urn:microsoft.com/office/officeart/2005/8/layout/cycle1"/>
    <dgm:cxn modelId="{30C4954B-948A-43C6-9BDD-8DDAA901D30A}" type="presOf" srcId="{C0EDDB2D-2C10-44DE-80F4-EE333248C810}" destId="{B44C34ED-BAA9-4331-AB3C-19922D1F53EA}" srcOrd="0" destOrd="0" presId="urn:microsoft.com/office/officeart/2005/8/layout/cycle1"/>
    <dgm:cxn modelId="{2721D3C6-65E9-4517-994F-E771624BDB2F}" srcId="{374AE23A-E6A9-4545-A5BA-109ED66E1A07}" destId="{0F8163DC-AFD8-4BF3-AA24-A69C12C3FB0B}" srcOrd="6" destOrd="0" parTransId="{417BAEB4-632C-4E00-BB0F-8ED609F9EF2A}" sibTransId="{C66AD667-FFAF-4510-8BFE-30897F757DF0}"/>
    <dgm:cxn modelId="{7595240E-9C7F-4FCC-8409-8F457E5B920B}" type="presOf" srcId="{C66AD667-FFAF-4510-8BFE-30897F757DF0}" destId="{173A3B3A-896C-4341-8F08-AE08C49D1E0F}" srcOrd="0" destOrd="0" presId="urn:microsoft.com/office/officeart/2005/8/layout/cycle1"/>
    <dgm:cxn modelId="{B4AC1FC7-A5AC-4709-A92D-B9945298B40B}" type="presOf" srcId="{18C69EAD-978E-4CDF-81F8-C0AF954FACEF}" destId="{178D4FD9-6623-4336-9412-EA4BD16D42A0}" srcOrd="0" destOrd="0" presId="urn:microsoft.com/office/officeart/2005/8/layout/cycle1"/>
    <dgm:cxn modelId="{9A3867ED-6CA3-491A-8702-0FFDB0D18925}" type="presOf" srcId="{02377872-9108-4550-A819-EBC5D449A91B}" destId="{51C68B25-8EA9-4E48-BA42-01AF505A3E20}" srcOrd="0" destOrd="0" presId="urn:microsoft.com/office/officeart/2005/8/layout/cycle1"/>
    <dgm:cxn modelId="{AA686520-BFFE-46C7-9EC8-5DEC4A1C5F70}" type="presOf" srcId="{389112D8-4317-40F4-8CFB-A72404B018CA}" destId="{C8E04AC0-25E4-4C57-A29A-DFCE0825FA4A}" srcOrd="0" destOrd="0" presId="urn:microsoft.com/office/officeart/2005/8/layout/cycle1"/>
    <dgm:cxn modelId="{E659954D-9641-4D9B-9752-34F8AB31E0F7}" srcId="{374AE23A-E6A9-4545-A5BA-109ED66E1A07}" destId="{3313AB5E-E058-4BA3-B2A3-2DA3FA5BEBDE}" srcOrd="5" destOrd="0" parTransId="{D12E0B32-CFC2-41B6-9BC4-8A39EFAA8ECE}" sibTransId="{C0EDDB2D-2C10-44DE-80F4-EE333248C810}"/>
    <dgm:cxn modelId="{FAACC22A-B4EC-41A7-9A45-AD39C24E3EAC}" type="presParOf" srcId="{41062B5F-64AA-420D-980C-3C4EB3AC15AA}" destId="{887A8393-086F-491F-B696-354A2AD7DAA7}" srcOrd="0" destOrd="0" presId="urn:microsoft.com/office/officeart/2005/8/layout/cycle1"/>
    <dgm:cxn modelId="{00E54F25-514A-4059-8CF9-5F2C691E5163}" type="presParOf" srcId="{41062B5F-64AA-420D-980C-3C4EB3AC15AA}" destId="{60053DEE-63CF-4B7F-9487-9468D3F700DE}" srcOrd="1" destOrd="0" presId="urn:microsoft.com/office/officeart/2005/8/layout/cycle1"/>
    <dgm:cxn modelId="{F3AE45FC-694A-44AC-BD3F-7ABFA73839BB}" type="presParOf" srcId="{41062B5F-64AA-420D-980C-3C4EB3AC15AA}" destId="{A3404343-668B-4F23-B32A-FAE4CF753809}" srcOrd="2" destOrd="0" presId="urn:microsoft.com/office/officeart/2005/8/layout/cycle1"/>
    <dgm:cxn modelId="{F99394E7-B8D7-4603-81E8-2DC633BE11E9}" type="presParOf" srcId="{41062B5F-64AA-420D-980C-3C4EB3AC15AA}" destId="{0CF4D52C-7A74-4823-8B9F-5BD06A10276D}" srcOrd="3" destOrd="0" presId="urn:microsoft.com/office/officeart/2005/8/layout/cycle1"/>
    <dgm:cxn modelId="{2E5782D1-E6F3-40BB-B53D-77F6CEC43DC4}" type="presParOf" srcId="{41062B5F-64AA-420D-980C-3C4EB3AC15AA}" destId="{DDCDCE34-16FE-4691-8B3F-C50A2CBD4226}" srcOrd="4" destOrd="0" presId="urn:microsoft.com/office/officeart/2005/8/layout/cycle1"/>
    <dgm:cxn modelId="{369A6C6C-222F-4376-93CF-A382923F5FF5}" type="presParOf" srcId="{41062B5F-64AA-420D-980C-3C4EB3AC15AA}" destId="{0B2B6C65-F6D6-450F-8431-EC2C91EDFB21}" srcOrd="5" destOrd="0" presId="urn:microsoft.com/office/officeart/2005/8/layout/cycle1"/>
    <dgm:cxn modelId="{49592ACA-0638-4670-944B-0E60C66D4FD9}" type="presParOf" srcId="{41062B5F-64AA-420D-980C-3C4EB3AC15AA}" destId="{68B198AE-32E8-441A-B514-CD97A18B62D7}" srcOrd="6" destOrd="0" presId="urn:microsoft.com/office/officeart/2005/8/layout/cycle1"/>
    <dgm:cxn modelId="{62DE3299-8012-4C66-89E7-F2C4C16A7207}" type="presParOf" srcId="{41062B5F-64AA-420D-980C-3C4EB3AC15AA}" destId="{178D4FD9-6623-4336-9412-EA4BD16D42A0}" srcOrd="7" destOrd="0" presId="urn:microsoft.com/office/officeart/2005/8/layout/cycle1"/>
    <dgm:cxn modelId="{4F67CF3E-7D0F-4894-A0C0-1BC1E1B738C7}" type="presParOf" srcId="{41062B5F-64AA-420D-980C-3C4EB3AC15AA}" destId="{9FE57AF1-C6F7-4EB8-A0D2-882ABC7FAEED}" srcOrd="8" destOrd="0" presId="urn:microsoft.com/office/officeart/2005/8/layout/cycle1"/>
    <dgm:cxn modelId="{5A255E86-1866-435B-887B-1DD4DA2693F2}" type="presParOf" srcId="{41062B5F-64AA-420D-980C-3C4EB3AC15AA}" destId="{7C97C589-7000-432B-8F0F-F0586D9E3D50}" srcOrd="9" destOrd="0" presId="urn:microsoft.com/office/officeart/2005/8/layout/cycle1"/>
    <dgm:cxn modelId="{98412473-304B-414E-9BEE-66A0601658F2}" type="presParOf" srcId="{41062B5F-64AA-420D-980C-3C4EB3AC15AA}" destId="{51C68B25-8EA9-4E48-BA42-01AF505A3E20}" srcOrd="10" destOrd="0" presId="urn:microsoft.com/office/officeart/2005/8/layout/cycle1"/>
    <dgm:cxn modelId="{803AD097-A675-449E-961A-2071867B4A46}" type="presParOf" srcId="{41062B5F-64AA-420D-980C-3C4EB3AC15AA}" destId="{74C305E0-2EDA-4AF7-8B7C-92FAA8A059BA}" srcOrd="11" destOrd="0" presId="urn:microsoft.com/office/officeart/2005/8/layout/cycle1"/>
    <dgm:cxn modelId="{58D979C4-4519-4EE9-B8DA-AB2765F4DB67}" type="presParOf" srcId="{41062B5F-64AA-420D-980C-3C4EB3AC15AA}" destId="{EAB87F68-A992-4154-9810-13AB26DEB4E0}" srcOrd="12" destOrd="0" presId="urn:microsoft.com/office/officeart/2005/8/layout/cycle1"/>
    <dgm:cxn modelId="{E491FF7E-6801-439D-8403-E306005644C7}" type="presParOf" srcId="{41062B5F-64AA-420D-980C-3C4EB3AC15AA}" destId="{5B6D2482-D6A3-47B5-96C7-A773359AF2D6}" srcOrd="13" destOrd="0" presId="urn:microsoft.com/office/officeart/2005/8/layout/cycle1"/>
    <dgm:cxn modelId="{703938DE-D647-4B79-9990-CC956256B364}" type="presParOf" srcId="{41062B5F-64AA-420D-980C-3C4EB3AC15AA}" destId="{9E71EFE6-5771-4D9B-A115-ED0A34FF4A84}" srcOrd="14" destOrd="0" presId="urn:microsoft.com/office/officeart/2005/8/layout/cycle1"/>
    <dgm:cxn modelId="{95118BB2-AA48-4AB6-B476-AC3E622E8F21}" type="presParOf" srcId="{41062B5F-64AA-420D-980C-3C4EB3AC15AA}" destId="{976DE945-43EA-4994-8690-474D3EDDB75C}" srcOrd="15" destOrd="0" presId="urn:microsoft.com/office/officeart/2005/8/layout/cycle1"/>
    <dgm:cxn modelId="{5602824F-55D1-44D0-B5DB-A36383BE846C}" type="presParOf" srcId="{41062B5F-64AA-420D-980C-3C4EB3AC15AA}" destId="{8004CF49-8F42-492A-B08A-1D15DC022138}" srcOrd="16" destOrd="0" presId="urn:microsoft.com/office/officeart/2005/8/layout/cycle1"/>
    <dgm:cxn modelId="{0DDF17CF-1319-466E-8C6F-FE9A4B322AF1}" type="presParOf" srcId="{41062B5F-64AA-420D-980C-3C4EB3AC15AA}" destId="{B44C34ED-BAA9-4331-AB3C-19922D1F53EA}" srcOrd="17" destOrd="0" presId="urn:microsoft.com/office/officeart/2005/8/layout/cycle1"/>
    <dgm:cxn modelId="{68EDFBD3-7EE4-4FB3-9A67-79ACDB0EE27C}" type="presParOf" srcId="{41062B5F-64AA-420D-980C-3C4EB3AC15AA}" destId="{A51BBE47-2CE7-4545-A0AD-54A0A31A1823}" srcOrd="18" destOrd="0" presId="urn:microsoft.com/office/officeart/2005/8/layout/cycle1"/>
    <dgm:cxn modelId="{7355E784-4521-4856-A435-D20322FBC191}" type="presParOf" srcId="{41062B5F-64AA-420D-980C-3C4EB3AC15AA}" destId="{463F52EF-AF7A-4C33-AC0C-7B52515C46BF}" srcOrd="19" destOrd="0" presId="urn:microsoft.com/office/officeart/2005/8/layout/cycle1"/>
    <dgm:cxn modelId="{D6BC8168-1C5C-40A9-AB4C-724101D02082}" type="presParOf" srcId="{41062B5F-64AA-420D-980C-3C4EB3AC15AA}" destId="{173A3B3A-896C-4341-8F08-AE08C49D1E0F}" srcOrd="20" destOrd="0" presId="urn:microsoft.com/office/officeart/2005/8/layout/cycle1"/>
    <dgm:cxn modelId="{4F00F3D5-9DB5-40A8-8906-A91EE450AA4F}" type="presParOf" srcId="{41062B5F-64AA-420D-980C-3C4EB3AC15AA}" destId="{F42F1A31-C369-4492-8A37-D8DAAE8AB19C}" srcOrd="21" destOrd="0" presId="urn:microsoft.com/office/officeart/2005/8/layout/cycle1"/>
    <dgm:cxn modelId="{870A7CDB-1BBB-4AA9-82E0-D36FA61D2EE3}" type="presParOf" srcId="{41062B5F-64AA-420D-980C-3C4EB3AC15AA}" destId="{87C4137C-6804-4E2E-AB35-D9B99E209AC1}" srcOrd="22" destOrd="0" presId="urn:microsoft.com/office/officeart/2005/8/layout/cycle1"/>
    <dgm:cxn modelId="{F4CF43DA-3DC0-437A-8199-4A5B844157D3}" type="presParOf" srcId="{41062B5F-64AA-420D-980C-3C4EB3AC15AA}" destId="{DAD6683C-1D9C-4999-8EBD-CC8D3B17FD80}" srcOrd="23" destOrd="0" presId="urn:microsoft.com/office/officeart/2005/8/layout/cycle1"/>
    <dgm:cxn modelId="{6F9D043F-9627-4C62-B798-82F550B28B1F}" type="presParOf" srcId="{41062B5F-64AA-420D-980C-3C4EB3AC15AA}" destId="{EF5D46CE-F692-4987-9DFE-CFB6B0B139DE}" srcOrd="24" destOrd="0" presId="urn:microsoft.com/office/officeart/2005/8/layout/cycle1"/>
    <dgm:cxn modelId="{C0B31CD1-7534-4F86-850A-6BFEC618F30B}" type="presParOf" srcId="{41062B5F-64AA-420D-980C-3C4EB3AC15AA}" destId="{9F66C191-E984-4D3C-88FE-E834F2953CBB}" srcOrd="25" destOrd="0" presId="urn:microsoft.com/office/officeart/2005/8/layout/cycle1"/>
    <dgm:cxn modelId="{90B99DE6-0D75-4231-A6B4-BD09FFD44A49}" type="presParOf" srcId="{41062B5F-64AA-420D-980C-3C4EB3AC15AA}" destId="{C8E04AC0-25E4-4C57-A29A-DFCE0825FA4A}" srcOrd="26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0E5800A-EEF8-46A0-9512-4767FE9444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677E789-5936-4284-A229-990E9C0D5C1A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سوند معده(لوله تغذیه)</a:t>
          </a:r>
          <a:endParaRPr lang="en-US" sz="4400">
            <a:cs typeface="B Nazanin" panose="00000400000000000000" pitchFamily="2" charset="-78"/>
          </a:endParaRPr>
        </a:p>
      </dgm:t>
    </dgm:pt>
    <dgm:pt modelId="{989D4E79-B343-4727-86B1-5EC0F3E638E1}" type="parTrans" cxnId="{A30A53DF-8C93-48C9-B17A-4E111A37A089}">
      <dgm:prSet/>
      <dgm:spPr/>
      <dgm:t>
        <a:bodyPr/>
        <a:lstStyle/>
        <a:p>
          <a:endParaRPr lang="en-US"/>
        </a:p>
      </dgm:t>
    </dgm:pt>
    <dgm:pt modelId="{ADE6F05B-E91A-4232-B56A-8216DAB57BB6}" type="sibTrans" cxnId="{A30A53DF-8C93-48C9-B17A-4E111A37A089}">
      <dgm:prSet/>
      <dgm:spPr/>
      <dgm:t>
        <a:bodyPr/>
        <a:lstStyle/>
        <a:p>
          <a:endParaRPr lang="en-US"/>
        </a:p>
      </dgm:t>
    </dgm:pt>
    <dgm:pt modelId="{0B0FF6EC-9220-4551-82F5-CD61D3E02AD0}" type="pres">
      <dgm:prSet presAssocID="{80E5800A-EEF8-46A0-9512-4767FE9444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C938D5-03C2-4F02-A395-5942A5F3F2D3}" type="pres">
      <dgm:prSet presAssocID="{C677E789-5936-4284-A229-990E9C0D5C1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E14CCB-53AF-47ED-AE87-29573FFC34FC}" type="presOf" srcId="{C677E789-5936-4284-A229-990E9C0D5C1A}" destId="{8CC938D5-03C2-4F02-A395-5942A5F3F2D3}" srcOrd="0" destOrd="0" presId="urn:microsoft.com/office/officeart/2005/8/layout/vList2"/>
    <dgm:cxn modelId="{A30A53DF-8C93-48C9-B17A-4E111A37A089}" srcId="{80E5800A-EEF8-46A0-9512-4767FE94449C}" destId="{C677E789-5936-4284-A229-990E9C0D5C1A}" srcOrd="0" destOrd="0" parTransId="{989D4E79-B343-4727-86B1-5EC0F3E638E1}" sibTransId="{ADE6F05B-E91A-4232-B56A-8216DAB57BB6}"/>
    <dgm:cxn modelId="{DEC0AD32-C2F7-4374-AB17-AE03BDCF56C5}" type="presOf" srcId="{80E5800A-EEF8-46A0-9512-4767FE94449C}" destId="{0B0FF6EC-9220-4551-82F5-CD61D3E02AD0}" srcOrd="0" destOrd="0" presId="urn:microsoft.com/office/officeart/2005/8/layout/vList2"/>
    <dgm:cxn modelId="{EADBA7A9-5205-4BDA-843E-0F9E9A6DDE19}" type="presParOf" srcId="{0B0FF6EC-9220-4551-82F5-CD61D3E02AD0}" destId="{8CC938D5-03C2-4F02-A395-5942A5F3F2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BC563D-713E-4727-9898-DBC00885F8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C3E0CF-F251-483D-B8C1-0E08CBBBBE7C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مزیت های وسایل مکمل رسان </a:t>
          </a:r>
          <a:endParaRPr lang="en-US" sz="4400">
            <a:cs typeface="B Nazanin" panose="00000400000000000000" pitchFamily="2" charset="-78"/>
          </a:endParaRPr>
        </a:p>
      </dgm:t>
    </dgm:pt>
    <dgm:pt modelId="{87EF50B6-905C-4C8B-AA79-59BEAFD60546}" type="parTrans" cxnId="{340DD5AD-39A2-49D4-86B3-DD0B0B9C43FD}">
      <dgm:prSet/>
      <dgm:spPr/>
      <dgm:t>
        <a:bodyPr/>
        <a:lstStyle/>
        <a:p>
          <a:endParaRPr lang="en-US"/>
        </a:p>
      </dgm:t>
    </dgm:pt>
    <dgm:pt modelId="{8F48ECB7-B35C-46CC-B283-B2B037091D45}" type="sibTrans" cxnId="{340DD5AD-39A2-49D4-86B3-DD0B0B9C43FD}">
      <dgm:prSet/>
      <dgm:spPr/>
      <dgm:t>
        <a:bodyPr/>
        <a:lstStyle/>
        <a:p>
          <a:endParaRPr lang="en-US"/>
        </a:p>
      </dgm:t>
    </dgm:pt>
    <dgm:pt modelId="{06B23A54-A97F-4839-A39A-158F0012FD86}" type="pres">
      <dgm:prSet presAssocID="{1ABC563D-713E-4727-9898-DBC00885F8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BFBDD4-9B01-4EF5-BBA3-F92CEC171028}" type="pres">
      <dgm:prSet presAssocID="{11C3E0CF-F251-483D-B8C1-0E08CBBBBE7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0DD5AD-39A2-49D4-86B3-DD0B0B9C43FD}" srcId="{1ABC563D-713E-4727-9898-DBC00885F866}" destId="{11C3E0CF-F251-483D-B8C1-0E08CBBBBE7C}" srcOrd="0" destOrd="0" parTransId="{87EF50B6-905C-4C8B-AA79-59BEAFD60546}" sibTransId="{8F48ECB7-B35C-46CC-B283-B2B037091D45}"/>
    <dgm:cxn modelId="{283B9929-26D5-4AE0-9532-36BB6C4E1C53}" type="presOf" srcId="{1ABC563D-713E-4727-9898-DBC00885F866}" destId="{06B23A54-A97F-4839-A39A-158F0012FD86}" srcOrd="0" destOrd="0" presId="urn:microsoft.com/office/officeart/2005/8/layout/vList2"/>
    <dgm:cxn modelId="{55AFC268-86A4-4100-A4CA-097D3A1763A0}" type="presOf" srcId="{11C3E0CF-F251-483D-B8C1-0E08CBBBBE7C}" destId="{C1BFBDD4-9B01-4EF5-BBA3-F92CEC171028}" srcOrd="0" destOrd="0" presId="urn:microsoft.com/office/officeart/2005/8/layout/vList2"/>
    <dgm:cxn modelId="{D4AD977D-E3F6-47A3-A041-8C9218C95BFF}" type="presParOf" srcId="{06B23A54-A97F-4839-A39A-158F0012FD86}" destId="{C1BFBDD4-9B01-4EF5-BBA3-F92CEC1710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687BA91-439C-4786-8160-0950545D83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090BED-F0C3-4C16-82B5-288C22289B12}">
      <dgm:prSet custT="1"/>
      <dgm:spPr/>
      <dgm:t>
        <a:bodyPr/>
        <a:lstStyle/>
        <a:p>
          <a:pPr algn="ctr" rtl="1"/>
          <a:r>
            <a:rPr lang="fa-IR" sz="4400" b="1" dirty="0" smtClean="0">
              <a:cs typeface="B Nazanin" panose="00000400000000000000" pitchFamily="2" charset="-78"/>
            </a:rPr>
            <a:t>انواع مکمل رسان ها</a:t>
          </a:r>
          <a:endParaRPr lang="en-US" sz="4400" dirty="0">
            <a:cs typeface="B Nazanin" panose="00000400000000000000" pitchFamily="2" charset="-78"/>
          </a:endParaRPr>
        </a:p>
      </dgm:t>
    </dgm:pt>
    <dgm:pt modelId="{EA0E4085-1B62-4A65-A6D6-7A9807520B2B}" type="parTrans" cxnId="{6CC55362-6714-4E23-BD3E-6052795BB37B}">
      <dgm:prSet/>
      <dgm:spPr/>
      <dgm:t>
        <a:bodyPr/>
        <a:lstStyle/>
        <a:p>
          <a:endParaRPr lang="en-US"/>
        </a:p>
      </dgm:t>
    </dgm:pt>
    <dgm:pt modelId="{49E50B09-AE2A-4156-8257-DE38B16164D4}" type="sibTrans" cxnId="{6CC55362-6714-4E23-BD3E-6052795BB37B}">
      <dgm:prSet/>
      <dgm:spPr/>
      <dgm:t>
        <a:bodyPr/>
        <a:lstStyle/>
        <a:p>
          <a:endParaRPr lang="en-US"/>
        </a:p>
      </dgm:t>
    </dgm:pt>
    <dgm:pt modelId="{C4D59E05-6773-4CF2-98E9-1F3E67FE9873}" type="pres">
      <dgm:prSet presAssocID="{2687BA91-439C-4786-8160-0950545D83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5064EB-3E52-487B-8299-EA93EF1F34E0}" type="pres">
      <dgm:prSet presAssocID="{D5090BED-F0C3-4C16-82B5-288C22289B1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C55362-6714-4E23-BD3E-6052795BB37B}" srcId="{2687BA91-439C-4786-8160-0950545D83A5}" destId="{D5090BED-F0C3-4C16-82B5-288C22289B12}" srcOrd="0" destOrd="0" parTransId="{EA0E4085-1B62-4A65-A6D6-7A9807520B2B}" sibTransId="{49E50B09-AE2A-4156-8257-DE38B16164D4}"/>
    <dgm:cxn modelId="{7C674949-0A06-41D0-94CC-5796062289F5}" type="presOf" srcId="{D5090BED-F0C3-4C16-82B5-288C22289B12}" destId="{D35064EB-3E52-487B-8299-EA93EF1F34E0}" srcOrd="0" destOrd="0" presId="urn:microsoft.com/office/officeart/2005/8/layout/vList2"/>
    <dgm:cxn modelId="{4D21FD6B-66BB-4121-B8CE-CB46DAA525E8}" type="presOf" srcId="{2687BA91-439C-4786-8160-0950545D83A5}" destId="{C4D59E05-6773-4CF2-98E9-1F3E67FE9873}" srcOrd="0" destOrd="0" presId="urn:microsoft.com/office/officeart/2005/8/layout/vList2"/>
    <dgm:cxn modelId="{E4B08DA3-3C5D-455F-B2C5-48556618FC85}" type="presParOf" srcId="{C4D59E05-6773-4CF2-98E9-1F3E67FE9873}" destId="{D35064EB-3E52-487B-8299-EA93EF1F34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D32535-937A-4376-886E-C7C88BA2A6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C815B3-1070-486B-B5E6-148825399372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اهم موارد استفاده از فنجان</a:t>
          </a:r>
          <a:endParaRPr lang="en-US" sz="4400">
            <a:cs typeface="B Nazanin" panose="00000400000000000000" pitchFamily="2" charset="-78"/>
          </a:endParaRPr>
        </a:p>
      </dgm:t>
    </dgm:pt>
    <dgm:pt modelId="{53D56BC0-1BE2-420B-AB03-EF42513A81CD}" type="parTrans" cxnId="{2AE4CA14-A394-4E1E-92C1-DE15C36DA9A9}">
      <dgm:prSet/>
      <dgm:spPr/>
      <dgm:t>
        <a:bodyPr/>
        <a:lstStyle/>
        <a:p>
          <a:endParaRPr lang="en-US"/>
        </a:p>
      </dgm:t>
    </dgm:pt>
    <dgm:pt modelId="{5B0E44BD-FE90-4605-9587-B40F03D076A9}" type="sibTrans" cxnId="{2AE4CA14-A394-4E1E-92C1-DE15C36DA9A9}">
      <dgm:prSet/>
      <dgm:spPr/>
      <dgm:t>
        <a:bodyPr/>
        <a:lstStyle/>
        <a:p>
          <a:endParaRPr lang="en-US"/>
        </a:p>
      </dgm:t>
    </dgm:pt>
    <dgm:pt modelId="{35B560B9-2535-41FC-9411-2F8DB410AE42}" type="pres">
      <dgm:prSet presAssocID="{65D32535-937A-4376-886E-C7C88BA2A6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E26621-D01A-4FF7-AB9A-190C49C94380}" type="pres">
      <dgm:prSet presAssocID="{83C815B3-1070-486B-B5E6-1488253993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E4CA14-A394-4E1E-92C1-DE15C36DA9A9}" srcId="{65D32535-937A-4376-886E-C7C88BA2A6E5}" destId="{83C815B3-1070-486B-B5E6-148825399372}" srcOrd="0" destOrd="0" parTransId="{53D56BC0-1BE2-420B-AB03-EF42513A81CD}" sibTransId="{5B0E44BD-FE90-4605-9587-B40F03D076A9}"/>
    <dgm:cxn modelId="{C99B31C0-1DF5-421C-B21F-11AE6F187AE8}" type="presOf" srcId="{65D32535-937A-4376-886E-C7C88BA2A6E5}" destId="{35B560B9-2535-41FC-9411-2F8DB410AE42}" srcOrd="0" destOrd="0" presId="urn:microsoft.com/office/officeart/2005/8/layout/vList2"/>
    <dgm:cxn modelId="{F11A461C-96B2-4E13-A3AB-EE2B05F1CCCA}" type="presOf" srcId="{83C815B3-1070-486B-B5E6-148825399372}" destId="{0EE26621-D01A-4FF7-AB9A-190C49C94380}" srcOrd="0" destOrd="0" presId="urn:microsoft.com/office/officeart/2005/8/layout/vList2"/>
    <dgm:cxn modelId="{C83FB5C0-7BEA-4139-9DB4-BFCFAB25BF65}" type="presParOf" srcId="{35B560B9-2535-41FC-9411-2F8DB410AE42}" destId="{0EE26621-D01A-4FF7-AB9A-190C49C943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387B9E-341F-4037-97A7-459ADB24A0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DD888E-F2A3-4197-B74C-489206E5389D}">
      <dgm:prSet custT="1"/>
      <dgm:spPr/>
      <dgm:t>
        <a:bodyPr/>
        <a:lstStyle/>
        <a:p>
          <a:pPr algn="ctr" rtl="1"/>
          <a:r>
            <a:rPr lang="fa-IR" sz="4000" b="1" dirty="0" smtClean="0">
              <a:effectLst/>
              <a:cs typeface="B Nazanin" panose="00000400000000000000" pitchFamily="2" charset="-78"/>
            </a:rPr>
            <a:t>روش </a:t>
          </a:r>
          <a:r>
            <a:rPr lang="fa-IR" sz="4000" b="1" dirty="0" err="1" smtClean="0">
              <a:effectLst/>
              <a:cs typeface="B Nazanin" panose="00000400000000000000" pitchFamily="2" charset="-78"/>
            </a:rPr>
            <a:t>شيردادن</a:t>
          </a:r>
          <a:r>
            <a:rPr lang="fa-IR" sz="4000" b="1" dirty="0" smtClean="0">
              <a:effectLst/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/>
              <a:cs typeface="B Nazanin" panose="00000400000000000000" pitchFamily="2" charset="-78"/>
            </a:rPr>
            <a:t>بافنجان</a:t>
          </a:r>
          <a:endParaRPr lang="en-US" sz="4000" dirty="0">
            <a:effectLst/>
            <a:cs typeface="B Nazanin" panose="00000400000000000000" pitchFamily="2" charset="-78"/>
          </a:endParaRPr>
        </a:p>
      </dgm:t>
    </dgm:pt>
    <dgm:pt modelId="{3AFBD430-C104-46BD-9627-EEC9AA21D472}" type="parTrans" cxnId="{F239B2AC-018F-45AF-BD38-E44FF3F02655}">
      <dgm:prSet/>
      <dgm:spPr/>
      <dgm:t>
        <a:bodyPr/>
        <a:lstStyle/>
        <a:p>
          <a:endParaRPr lang="en-US"/>
        </a:p>
      </dgm:t>
    </dgm:pt>
    <dgm:pt modelId="{0518591F-8D35-4014-9BAE-B89F086A7720}" type="sibTrans" cxnId="{F239B2AC-018F-45AF-BD38-E44FF3F02655}">
      <dgm:prSet/>
      <dgm:spPr/>
      <dgm:t>
        <a:bodyPr/>
        <a:lstStyle/>
        <a:p>
          <a:endParaRPr lang="en-US"/>
        </a:p>
      </dgm:t>
    </dgm:pt>
    <dgm:pt modelId="{D213FD7E-A7A1-451B-B254-9D897A3BD52E}" type="pres">
      <dgm:prSet presAssocID="{FB387B9E-341F-4037-97A7-459ADB24A0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605D71-1FBD-4F49-92F8-2A649812E6AC}" type="pres">
      <dgm:prSet presAssocID="{67DD888E-F2A3-4197-B74C-489206E5389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39B2AC-018F-45AF-BD38-E44FF3F02655}" srcId="{FB387B9E-341F-4037-97A7-459ADB24A0E8}" destId="{67DD888E-F2A3-4197-B74C-489206E5389D}" srcOrd="0" destOrd="0" parTransId="{3AFBD430-C104-46BD-9627-EEC9AA21D472}" sibTransId="{0518591F-8D35-4014-9BAE-B89F086A7720}"/>
    <dgm:cxn modelId="{9536DBF0-27B6-4A77-8B58-C5599D921E85}" type="presOf" srcId="{67DD888E-F2A3-4197-B74C-489206E5389D}" destId="{57605D71-1FBD-4F49-92F8-2A649812E6AC}" srcOrd="0" destOrd="0" presId="urn:microsoft.com/office/officeart/2005/8/layout/vList2"/>
    <dgm:cxn modelId="{C22123D4-05E1-44CE-869A-F72B27A5324D}" type="presOf" srcId="{FB387B9E-341F-4037-97A7-459ADB24A0E8}" destId="{D213FD7E-A7A1-451B-B254-9D897A3BD52E}" srcOrd="0" destOrd="0" presId="urn:microsoft.com/office/officeart/2005/8/layout/vList2"/>
    <dgm:cxn modelId="{38B06F68-345F-4527-86DB-F6F77D2C75BB}" type="presParOf" srcId="{D213FD7E-A7A1-451B-B254-9D897A3BD52E}" destId="{57605D71-1FBD-4F49-92F8-2A649812E6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7BC1A49-4856-4355-9B8D-B40F6874AD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FA8BDF-A74D-4752-BB9C-72088C141D17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مهمترین مزاياي تغذيه با فنجان</a:t>
          </a:r>
          <a:endParaRPr lang="en-US" sz="4400">
            <a:cs typeface="B Nazanin" panose="00000400000000000000" pitchFamily="2" charset="-78"/>
          </a:endParaRPr>
        </a:p>
      </dgm:t>
    </dgm:pt>
    <dgm:pt modelId="{47328E9A-5677-4B10-9DFE-9CB048635ECD}" type="parTrans" cxnId="{DF180BD2-15DE-4BC5-A15F-400A6E42B1A1}">
      <dgm:prSet/>
      <dgm:spPr/>
      <dgm:t>
        <a:bodyPr/>
        <a:lstStyle/>
        <a:p>
          <a:endParaRPr lang="en-US"/>
        </a:p>
      </dgm:t>
    </dgm:pt>
    <dgm:pt modelId="{390A2D92-D1BC-421A-8215-5C4F232DFE9C}" type="sibTrans" cxnId="{DF180BD2-15DE-4BC5-A15F-400A6E42B1A1}">
      <dgm:prSet/>
      <dgm:spPr/>
      <dgm:t>
        <a:bodyPr/>
        <a:lstStyle/>
        <a:p>
          <a:endParaRPr lang="en-US"/>
        </a:p>
      </dgm:t>
    </dgm:pt>
    <dgm:pt modelId="{C1CD6F57-5059-4956-A681-34A5CB6E5C12}" type="pres">
      <dgm:prSet presAssocID="{F7BC1A49-4856-4355-9B8D-B40F6874AD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21689C-FF90-43A8-BF36-8920CC6811E4}" type="pres">
      <dgm:prSet presAssocID="{24FA8BDF-A74D-4752-BB9C-72088C141D1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180BD2-15DE-4BC5-A15F-400A6E42B1A1}" srcId="{F7BC1A49-4856-4355-9B8D-B40F6874ADAE}" destId="{24FA8BDF-A74D-4752-BB9C-72088C141D17}" srcOrd="0" destOrd="0" parTransId="{47328E9A-5677-4B10-9DFE-9CB048635ECD}" sibTransId="{390A2D92-D1BC-421A-8215-5C4F232DFE9C}"/>
    <dgm:cxn modelId="{EBE04C10-6FDC-4416-8809-759D9D55FD20}" type="presOf" srcId="{24FA8BDF-A74D-4752-BB9C-72088C141D17}" destId="{4621689C-FF90-43A8-BF36-8920CC6811E4}" srcOrd="0" destOrd="0" presId="urn:microsoft.com/office/officeart/2005/8/layout/vList2"/>
    <dgm:cxn modelId="{5E873482-3EC0-4472-B0B8-362F4868E598}" type="presOf" srcId="{F7BC1A49-4856-4355-9B8D-B40F6874ADAE}" destId="{C1CD6F57-5059-4956-A681-34A5CB6E5C12}" srcOrd="0" destOrd="0" presId="urn:microsoft.com/office/officeart/2005/8/layout/vList2"/>
    <dgm:cxn modelId="{01AB6B07-C35E-4854-8794-E92C98FEB4F6}" type="presParOf" srcId="{C1CD6F57-5059-4956-A681-34A5CB6E5C12}" destId="{4621689C-FF90-43A8-BF36-8920CC6811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E48EFFA-26F5-446F-B5BD-C9FC040DF3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81D4B37-E3F6-45E4-83F2-FE11994BC5F6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تغذيه با قاشق</a:t>
          </a:r>
          <a:endParaRPr lang="en-US" sz="4400">
            <a:cs typeface="B Nazanin" panose="00000400000000000000" pitchFamily="2" charset="-78"/>
          </a:endParaRPr>
        </a:p>
      </dgm:t>
    </dgm:pt>
    <dgm:pt modelId="{948A4DEC-08E4-436C-A071-C41D6123B52C}" type="parTrans" cxnId="{36B1F969-A9C7-4F45-86A7-4186CF32AF32}">
      <dgm:prSet/>
      <dgm:spPr/>
      <dgm:t>
        <a:bodyPr/>
        <a:lstStyle/>
        <a:p>
          <a:endParaRPr lang="en-US"/>
        </a:p>
      </dgm:t>
    </dgm:pt>
    <dgm:pt modelId="{D7023949-BC1C-497C-BCB8-5BC5D6179EBE}" type="sibTrans" cxnId="{36B1F969-A9C7-4F45-86A7-4186CF32AF32}">
      <dgm:prSet/>
      <dgm:spPr/>
      <dgm:t>
        <a:bodyPr/>
        <a:lstStyle/>
        <a:p>
          <a:endParaRPr lang="en-US"/>
        </a:p>
      </dgm:t>
    </dgm:pt>
    <dgm:pt modelId="{C70641D1-55DF-43F4-A2B2-5DB95A0AA3A5}" type="pres">
      <dgm:prSet presAssocID="{8E48EFFA-26F5-446F-B5BD-C9FC040DF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FF8725-A661-4EA9-B6B7-6597DF15AF51}" type="pres">
      <dgm:prSet presAssocID="{F81D4B37-E3F6-45E4-83F2-FE11994BC5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7685A1-4D2E-4DBF-8C7A-89328241402E}" type="presOf" srcId="{F81D4B37-E3F6-45E4-83F2-FE11994BC5F6}" destId="{F1FF8725-A661-4EA9-B6B7-6597DF15AF51}" srcOrd="0" destOrd="0" presId="urn:microsoft.com/office/officeart/2005/8/layout/vList2"/>
    <dgm:cxn modelId="{95327752-208B-415C-9634-ED45413089D0}" type="presOf" srcId="{8E48EFFA-26F5-446F-B5BD-C9FC040DF363}" destId="{C70641D1-55DF-43F4-A2B2-5DB95A0AA3A5}" srcOrd="0" destOrd="0" presId="urn:microsoft.com/office/officeart/2005/8/layout/vList2"/>
    <dgm:cxn modelId="{36B1F969-A9C7-4F45-86A7-4186CF32AF32}" srcId="{8E48EFFA-26F5-446F-B5BD-C9FC040DF363}" destId="{F81D4B37-E3F6-45E4-83F2-FE11994BC5F6}" srcOrd="0" destOrd="0" parTransId="{948A4DEC-08E4-436C-A071-C41D6123B52C}" sibTransId="{D7023949-BC1C-497C-BCB8-5BC5D6179EBE}"/>
    <dgm:cxn modelId="{025A0872-4A18-4F9E-8212-D212530A0FE7}" type="presParOf" srcId="{C70641D1-55DF-43F4-A2B2-5DB95A0AA3A5}" destId="{F1FF8725-A661-4EA9-B6B7-6597DF15AF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04BEC67-1B48-4C98-9630-2C8EC3AA54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DEE9F16-4A62-484B-A70B-805670C7A5FE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مزیت های تغذيه با قاشق</a:t>
          </a:r>
          <a:endParaRPr lang="en-US" sz="4400">
            <a:cs typeface="B Nazanin" panose="00000400000000000000" pitchFamily="2" charset="-78"/>
          </a:endParaRPr>
        </a:p>
      </dgm:t>
    </dgm:pt>
    <dgm:pt modelId="{F460AE4C-6933-4616-8D34-D996CFB066D9}" type="parTrans" cxnId="{6DEA9953-6CFF-4574-A1E5-13A67A34F480}">
      <dgm:prSet/>
      <dgm:spPr/>
      <dgm:t>
        <a:bodyPr/>
        <a:lstStyle/>
        <a:p>
          <a:endParaRPr lang="en-US"/>
        </a:p>
      </dgm:t>
    </dgm:pt>
    <dgm:pt modelId="{6F07BCF3-A9F7-42BF-A1BE-92D2347E4916}" type="sibTrans" cxnId="{6DEA9953-6CFF-4574-A1E5-13A67A34F480}">
      <dgm:prSet/>
      <dgm:spPr/>
      <dgm:t>
        <a:bodyPr/>
        <a:lstStyle/>
        <a:p>
          <a:endParaRPr lang="en-US"/>
        </a:p>
      </dgm:t>
    </dgm:pt>
    <dgm:pt modelId="{99107677-A555-4C17-A78C-E995EC4B7317}" type="pres">
      <dgm:prSet presAssocID="{704BEC67-1B48-4C98-9630-2C8EC3AA54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9F209A-48D2-4369-B173-97C12E06E438}" type="pres">
      <dgm:prSet presAssocID="{0DEE9F16-4A62-484B-A70B-805670C7A5F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5DD0E1-B662-4631-953E-1A839AD3A133}" type="presOf" srcId="{0DEE9F16-4A62-484B-A70B-805670C7A5FE}" destId="{B49F209A-48D2-4369-B173-97C12E06E438}" srcOrd="0" destOrd="0" presId="urn:microsoft.com/office/officeart/2005/8/layout/vList2"/>
    <dgm:cxn modelId="{2720238B-A7BA-4F2A-8BB0-D63858833367}" type="presOf" srcId="{704BEC67-1B48-4C98-9630-2C8EC3AA54C7}" destId="{99107677-A555-4C17-A78C-E995EC4B7317}" srcOrd="0" destOrd="0" presId="urn:microsoft.com/office/officeart/2005/8/layout/vList2"/>
    <dgm:cxn modelId="{6DEA9953-6CFF-4574-A1E5-13A67A34F480}" srcId="{704BEC67-1B48-4C98-9630-2C8EC3AA54C7}" destId="{0DEE9F16-4A62-484B-A70B-805670C7A5FE}" srcOrd="0" destOrd="0" parTransId="{F460AE4C-6933-4616-8D34-D996CFB066D9}" sibTransId="{6F07BCF3-A9F7-42BF-A1BE-92D2347E4916}"/>
    <dgm:cxn modelId="{14A8FCDC-F1D6-4640-81A6-2D62D408AD38}" type="presParOf" srcId="{99107677-A555-4C17-A78C-E995EC4B7317}" destId="{B49F209A-48D2-4369-B173-97C12E06E4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D67B831-F424-4C3F-9CC3-738AA44F9E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2A70EE-E71E-4C0B-87A2-C3EE9716FDDB}">
      <dgm:prSet custT="1"/>
      <dgm:spPr/>
      <dgm:t>
        <a:bodyPr/>
        <a:lstStyle/>
        <a:p>
          <a:pPr algn="ctr" rtl="1"/>
          <a:r>
            <a:rPr lang="ar-SA" sz="4400" b="1" smtClean="0">
              <a:cs typeface="B Nazanin" panose="00000400000000000000" pitchFamily="2" charset="-78"/>
            </a:rPr>
            <a:t>تغذيه با سرنگ </a:t>
          </a:r>
          <a:endParaRPr lang="en-US" sz="4400">
            <a:cs typeface="B Nazanin" panose="00000400000000000000" pitchFamily="2" charset="-78"/>
          </a:endParaRPr>
        </a:p>
      </dgm:t>
    </dgm:pt>
    <dgm:pt modelId="{FB42F3EB-7555-4E69-A54C-1B3832EF4F61}" type="parTrans" cxnId="{BCB11F70-A02C-464B-A75B-08C4D8FD4354}">
      <dgm:prSet/>
      <dgm:spPr/>
      <dgm:t>
        <a:bodyPr/>
        <a:lstStyle/>
        <a:p>
          <a:endParaRPr lang="en-US"/>
        </a:p>
      </dgm:t>
    </dgm:pt>
    <dgm:pt modelId="{BC09FAE4-E68B-413C-BB74-06258F760600}" type="sibTrans" cxnId="{BCB11F70-A02C-464B-A75B-08C4D8FD4354}">
      <dgm:prSet/>
      <dgm:spPr/>
      <dgm:t>
        <a:bodyPr/>
        <a:lstStyle/>
        <a:p>
          <a:endParaRPr lang="en-US"/>
        </a:p>
      </dgm:t>
    </dgm:pt>
    <dgm:pt modelId="{55864506-9CCD-4C16-9DEC-ED0C16F19FD0}" type="pres">
      <dgm:prSet presAssocID="{ED67B831-F424-4C3F-9CC3-738AA44F9E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C93BFD-84E4-4CE5-838B-B2D6F58470F0}" type="pres">
      <dgm:prSet presAssocID="{242A70EE-E71E-4C0B-87A2-C3EE9716FDD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B11F70-A02C-464B-A75B-08C4D8FD4354}" srcId="{ED67B831-F424-4C3F-9CC3-738AA44F9ED6}" destId="{242A70EE-E71E-4C0B-87A2-C3EE9716FDDB}" srcOrd="0" destOrd="0" parTransId="{FB42F3EB-7555-4E69-A54C-1B3832EF4F61}" sibTransId="{BC09FAE4-E68B-413C-BB74-06258F760600}"/>
    <dgm:cxn modelId="{FDC86D9A-7230-4B72-92F9-CB28AB4B9841}" type="presOf" srcId="{ED67B831-F424-4C3F-9CC3-738AA44F9ED6}" destId="{55864506-9CCD-4C16-9DEC-ED0C16F19FD0}" srcOrd="0" destOrd="0" presId="urn:microsoft.com/office/officeart/2005/8/layout/vList2"/>
    <dgm:cxn modelId="{14AB857F-E68E-4BBE-B50B-2C45831AF14F}" type="presOf" srcId="{242A70EE-E71E-4C0B-87A2-C3EE9716FDDB}" destId="{7BC93BFD-84E4-4CE5-838B-B2D6F58470F0}" srcOrd="0" destOrd="0" presId="urn:microsoft.com/office/officeart/2005/8/layout/vList2"/>
    <dgm:cxn modelId="{FF9E45AA-D4C4-45B9-88B6-2717A96BCE16}" type="presParOf" srcId="{55864506-9CCD-4C16-9DEC-ED0C16F19FD0}" destId="{7BC93BFD-84E4-4CE5-838B-B2D6F58470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D1E3ECC-43EC-444C-A68B-D3D868DB3F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D80216-5932-41B8-976F-A194AD5B3A4A}">
      <dgm:prSet custT="1"/>
      <dgm:spPr/>
      <dgm:t>
        <a:bodyPr/>
        <a:lstStyle/>
        <a:p>
          <a:pPr algn="ctr" rtl="1"/>
          <a:r>
            <a:rPr lang="en-US" sz="3200" b="1" dirty="0" smtClean="0">
              <a:cs typeface="B Nazanin" panose="00000400000000000000" pitchFamily="2" charset="-78"/>
            </a:rPr>
            <a:t>Finger Feeder</a:t>
          </a:r>
          <a:endParaRPr lang="en-US" sz="3200" dirty="0">
            <a:cs typeface="B Nazanin" panose="00000400000000000000" pitchFamily="2" charset="-78"/>
          </a:endParaRPr>
        </a:p>
      </dgm:t>
    </dgm:pt>
    <dgm:pt modelId="{4328963F-F85A-42CB-A5FE-105DA389CD5D}" type="parTrans" cxnId="{66C07305-2595-4044-A69A-16708E00EEDB}">
      <dgm:prSet/>
      <dgm:spPr/>
      <dgm:t>
        <a:bodyPr/>
        <a:lstStyle/>
        <a:p>
          <a:endParaRPr lang="en-US"/>
        </a:p>
      </dgm:t>
    </dgm:pt>
    <dgm:pt modelId="{B46E8A51-6F3E-40E1-B9B0-ED65102C9588}" type="sibTrans" cxnId="{66C07305-2595-4044-A69A-16708E00EEDB}">
      <dgm:prSet/>
      <dgm:spPr/>
      <dgm:t>
        <a:bodyPr/>
        <a:lstStyle/>
        <a:p>
          <a:endParaRPr lang="en-US"/>
        </a:p>
      </dgm:t>
    </dgm:pt>
    <dgm:pt modelId="{9529C1B1-FAF1-4866-B11F-FB6D4CF6C902}" type="pres">
      <dgm:prSet presAssocID="{ED1E3ECC-43EC-444C-A68B-D3D868DB3F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5CCF21-250B-411C-BDD7-0335025EDA9F}" type="pres">
      <dgm:prSet presAssocID="{A3D80216-5932-41B8-976F-A194AD5B3A4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3B6E97-5722-4FC2-8B95-36BB965175E4}" type="presOf" srcId="{ED1E3ECC-43EC-444C-A68B-D3D868DB3FCC}" destId="{9529C1B1-FAF1-4866-B11F-FB6D4CF6C902}" srcOrd="0" destOrd="0" presId="urn:microsoft.com/office/officeart/2005/8/layout/vList2"/>
    <dgm:cxn modelId="{3990E062-32F9-4E9F-9FDF-D457000CE9CA}" type="presOf" srcId="{A3D80216-5932-41B8-976F-A194AD5B3A4A}" destId="{215CCF21-250B-411C-BDD7-0335025EDA9F}" srcOrd="0" destOrd="0" presId="urn:microsoft.com/office/officeart/2005/8/layout/vList2"/>
    <dgm:cxn modelId="{66C07305-2595-4044-A69A-16708E00EEDB}" srcId="{ED1E3ECC-43EC-444C-A68B-D3D868DB3FCC}" destId="{A3D80216-5932-41B8-976F-A194AD5B3A4A}" srcOrd="0" destOrd="0" parTransId="{4328963F-F85A-42CB-A5FE-105DA389CD5D}" sibTransId="{B46E8A51-6F3E-40E1-B9B0-ED65102C9588}"/>
    <dgm:cxn modelId="{E91E32B1-DDED-4A48-AA2D-4687B142FA60}" type="presParOf" srcId="{9529C1B1-FAF1-4866-B11F-FB6D4CF6C902}" destId="{215CCF21-250B-411C-BDD7-0335025EDA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27D2C-301D-4F51-8698-F824103844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D2EDB6-33C8-45A3-B822-9ABE72EB662B}">
      <dgm:prSet custT="1"/>
      <dgm:spPr/>
      <dgm:t>
        <a:bodyPr/>
        <a:lstStyle/>
        <a:p>
          <a:pPr algn="ctr" rtl="0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B Nazanin"/>
            </a:rPr>
            <a:t>پیش بینی مشکلات و کمک های مورد نیاز</a:t>
          </a:r>
          <a:endParaRPr lang="en-US" sz="4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A270311-8EB8-433E-AE32-D28E55BE8B3F}" type="parTrans" cxnId="{5D6FB8ED-23F8-4A19-A06F-DF00AA985D00}">
      <dgm:prSet/>
      <dgm:spPr/>
      <dgm:t>
        <a:bodyPr/>
        <a:lstStyle/>
        <a:p>
          <a:endParaRPr lang="en-US" sz="2400"/>
        </a:p>
      </dgm:t>
    </dgm:pt>
    <dgm:pt modelId="{EFB39705-719E-410A-9E64-88F9C50679EF}" type="sibTrans" cxnId="{5D6FB8ED-23F8-4A19-A06F-DF00AA985D00}">
      <dgm:prSet/>
      <dgm:spPr/>
      <dgm:t>
        <a:bodyPr/>
        <a:lstStyle/>
        <a:p>
          <a:endParaRPr lang="en-US" sz="2400"/>
        </a:p>
      </dgm:t>
    </dgm:pt>
    <dgm:pt modelId="{FB80C8AF-006B-47CA-99F0-F7A6E22DC1C9}" type="pres">
      <dgm:prSet presAssocID="{1C627D2C-301D-4F51-8698-F824103844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B786DD-A9A6-4E96-A16E-3A6F65D47054}" type="pres">
      <dgm:prSet presAssocID="{EFD2EDB6-33C8-45A3-B822-9ABE72EB662B}" presName="parentText" presStyleLbl="node1" presStyleIdx="0" presStyleCnt="1" custScaleY="348612" custLinFactNeighborX="126" custLinFactNeighborY="617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6FB8ED-23F8-4A19-A06F-DF00AA985D00}" srcId="{1C627D2C-301D-4F51-8698-F82410384408}" destId="{EFD2EDB6-33C8-45A3-B822-9ABE72EB662B}" srcOrd="0" destOrd="0" parTransId="{6A270311-8EB8-433E-AE32-D28E55BE8B3F}" sibTransId="{EFB39705-719E-410A-9E64-88F9C50679EF}"/>
    <dgm:cxn modelId="{0156D177-F36F-42B6-868F-E4BCF825DDC2}" type="presOf" srcId="{EFD2EDB6-33C8-45A3-B822-9ABE72EB662B}" destId="{41B786DD-A9A6-4E96-A16E-3A6F65D47054}" srcOrd="0" destOrd="0" presId="urn:microsoft.com/office/officeart/2005/8/layout/vList2"/>
    <dgm:cxn modelId="{05D7D82F-7FFD-4C7F-88A5-EB8FBA3BE5BA}" type="presOf" srcId="{1C627D2C-301D-4F51-8698-F82410384408}" destId="{FB80C8AF-006B-47CA-99F0-F7A6E22DC1C9}" srcOrd="0" destOrd="0" presId="urn:microsoft.com/office/officeart/2005/8/layout/vList2"/>
    <dgm:cxn modelId="{9B406E1B-9FDE-4801-AFD0-70E080FD2851}" type="presParOf" srcId="{FB80C8AF-006B-47CA-99F0-F7A6E22DC1C9}" destId="{41B786DD-A9A6-4E96-A16E-3A6F65D470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D6EBD63-FB8A-44E3-B01C-31DB660EC2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8710EF-DF0D-4A2A-8E7A-80BF08EEA80F}">
      <dgm:prSet custT="1"/>
      <dgm:spPr/>
      <dgm:t>
        <a:bodyPr/>
        <a:lstStyle/>
        <a:p>
          <a:pPr algn="ctr" rtl="1"/>
          <a:r>
            <a:rPr lang="fa-IR" sz="4400" b="1" dirty="0" smtClean="0">
              <a:cs typeface="B Nazanin" panose="00000400000000000000" pitchFamily="2" charset="-78"/>
            </a:rPr>
            <a:t>تغذیه انگشتی</a:t>
          </a:r>
          <a:r>
            <a:rPr lang="en-US" sz="4400" b="1" dirty="0" smtClean="0">
              <a:cs typeface="B Nazanin" panose="00000400000000000000" pitchFamily="2" charset="-78"/>
            </a:rPr>
            <a:t>Finger feeding</a:t>
          </a:r>
          <a:endParaRPr lang="en-US" sz="4400" dirty="0">
            <a:cs typeface="B Nazanin" panose="00000400000000000000" pitchFamily="2" charset="-78"/>
          </a:endParaRPr>
        </a:p>
      </dgm:t>
    </dgm:pt>
    <dgm:pt modelId="{FFDF6623-16B9-4829-B5D4-CAE40AB2F24F}" type="parTrans" cxnId="{45C6EE96-E99F-40C0-8AA8-A1A0EEE5B256}">
      <dgm:prSet/>
      <dgm:spPr/>
      <dgm:t>
        <a:bodyPr/>
        <a:lstStyle/>
        <a:p>
          <a:endParaRPr lang="en-US"/>
        </a:p>
      </dgm:t>
    </dgm:pt>
    <dgm:pt modelId="{5419F87B-5A42-486F-B986-90B54DBBA57E}" type="sibTrans" cxnId="{45C6EE96-E99F-40C0-8AA8-A1A0EEE5B256}">
      <dgm:prSet/>
      <dgm:spPr/>
      <dgm:t>
        <a:bodyPr/>
        <a:lstStyle/>
        <a:p>
          <a:endParaRPr lang="en-US"/>
        </a:p>
      </dgm:t>
    </dgm:pt>
    <dgm:pt modelId="{2E367D60-235B-4AD4-ACE4-13F98A4B413B}" type="pres">
      <dgm:prSet presAssocID="{CD6EBD63-FB8A-44E3-B01C-31DB660EC2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0B05D5-1DF6-43C2-8FC1-920B64748C07}" type="pres">
      <dgm:prSet presAssocID="{F48710EF-DF0D-4A2A-8E7A-80BF08EEA80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BB3897-A0AC-47CE-9CDC-F532A7EA24BC}" type="presOf" srcId="{F48710EF-DF0D-4A2A-8E7A-80BF08EEA80F}" destId="{D40B05D5-1DF6-43C2-8FC1-920B64748C07}" srcOrd="0" destOrd="0" presId="urn:microsoft.com/office/officeart/2005/8/layout/vList2"/>
    <dgm:cxn modelId="{B91B1F88-9FE0-40F8-B7B0-C8D1028D2044}" type="presOf" srcId="{CD6EBD63-FB8A-44E3-B01C-31DB660EC2C9}" destId="{2E367D60-235B-4AD4-ACE4-13F98A4B413B}" srcOrd="0" destOrd="0" presId="urn:microsoft.com/office/officeart/2005/8/layout/vList2"/>
    <dgm:cxn modelId="{45C6EE96-E99F-40C0-8AA8-A1A0EEE5B256}" srcId="{CD6EBD63-FB8A-44E3-B01C-31DB660EC2C9}" destId="{F48710EF-DF0D-4A2A-8E7A-80BF08EEA80F}" srcOrd="0" destOrd="0" parTransId="{FFDF6623-16B9-4829-B5D4-CAE40AB2F24F}" sibTransId="{5419F87B-5A42-486F-B986-90B54DBBA57E}"/>
    <dgm:cxn modelId="{6C6622F1-6E58-4E9C-8030-16403292E398}" type="presParOf" srcId="{2E367D60-235B-4AD4-ACE4-13F98A4B413B}" destId="{D40B05D5-1DF6-43C2-8FC1-920B64748C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E0C19E4-9B29-4A26-8D94-DC1AAA882C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11E3A6-6E13-482F-86C0-EA5F1542274A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تغذيه با بطري 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E006606-CEE9-4539-8F6D-B0B391B6415C}" type="parTrans" cxnId="{8771B1CA-599D-4F2E-8E31-744075E655C7}">
      <dgm:prSet/>
      <dgm:spPr/>
      <dgm:t>
        <a:bodyPr/>
        <a:lstStyle/>
        <a:p>
          <a:endParaRPr lang="en-US"/>
        </a:p>
      </dgm:t>
    </dgm:pt>
    <dgm:pt modelId="{3697EADB-AE38-415E-8F4F-AE3035291FA8}" type="sibTrans" cxnId="{8771B1CA-599D-4F2E-8E31-744075E655C7}">
      <dgm:prSet/>
      <dgm:spPr/>
      <dgm:t>
        <a:bodyPr/>
        <a:lstStyle/>
        <a:p>
          <a:endParaRPr lang="en-US"/>
        </a:p>
      </dgm:t>
    </dgm:pt>
    <dgm:pt modelId="{E96CAAE0-74C0-4509-B60D-96016ACF9DC6}" type="pres">
      <dgm:prSet presAssocID="{7E0C19E4-9B29-4A26-8D94-DC1AAA882C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E74D8D-5F21-4573-91F9-7829668BA99D}" type="pres">
      <dgm:prSet presAssocID="{2111E3A6-6E13-482F-86C0-EA5F1542274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71B1CA-599D-4F2E-8E31-744075E655C7}" srcId="{7E0C19E4-9B29-4A26-8D94-DC1AAA882CDD}" destId="{2111E3A6-6E13-482F-86C0-EA5F1542274A}" srcOrd="0" destOrd="0" parTransId="{CE006606-CEE9-4539-8F6D-B0B391B6415C}" sibTransId="{3697EADB-AE38-415E-8F4F-AE3035291FA8}"/>
    <dgm:cxn modelId="{04A5D9E6-943F-424C-948E-A3B3BD4317A9}" type="presOf" srcId="{2111E3A6-6E13-482F-86C0-EA5F1542274A}" destId="{1AE74D8D-5F21-4573-91F9-7829668BA99D}" srcOrd="0" destOrd="0" presId="urn:microsoft.com/office/officeart/2005/8/layout/vList2"/>
    <dgm:cxn modelId="{A3AB2D8C-4458-4280-94F6-6893662F2869}" type="presOf" srcId="{7E0C19E4-9B29-4A26-8D94-DC1AAA882CDD}" destId="{E96CAAE0-74C0-4509-B60D-96016ACF9DC6}" srcOrd="0" destOrd="0" presId="urn:microsoft.com/office/officeart/2005/8/layout/vList2"/>
    <dgm:cxn modelId="{19AC65C7-36DD-4E31-AA70-90E623C1F0AF}" type="presParOf" srcId="{E96CAAE0-74C0-4509-B60D-96016ACF9DC6}" destId="{1AE74D8D-5F21-4573-91F9-7829668BA99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057EE45-D7BD-4ED2-AD35-90C482A9D8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3751E1-F515-43AF-A2C9-A58087068BA2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عوارض استفاده از تغذيه با بطري </a:t>
          </a:r>
          <a:endParaRPr lang="en-US" sz="4400">
            <a:cs typeface="B Nazanin" panose="00000400000000000000" pitchFamily="2" charset="-78"/>
          </a:endParaRPr>
        </a:p>
      </dgm:t>
    </dgm:pt>
    <dgm:pt modelId="{44C90DF2-6D5A-4C81-B59F-1102E9636B36}" type="parTrans" cxnId="{DCFBADA4-7F1D-4463-BC0C-26EBF136D34B}">
      <dgm:prSet/>
      <dgm:spPr/>
      <dgm:t>
        <a:bodyPr/>
        <a:lstStyle/>
        <a:p>
          <a:endParaRPr lang="en-US"/>
        </a:p>
      </dgm:t>
    </dgm:pt>
    <dgm:pt modelId="{15B89C75-3556-42E5-993B-B7702955BEEE}" type="sibTrans" cxnId="{DCFBADA4-7F1D-4463-BC0C-26EBF136D34B}">
      <dgm:prSet/>
      <dgm:spPr/>
      <dgm:t>
        <a:bodyPr/>
        <a:lstStyle/>
        <a:p>
          <a:endParaRPr lang="en-US"/>
        </a:p>
      </dgm:t>
    </dgm:pt>
    <dgm:pt modelId="{F0A761F2-BEC4-4F87-8BB0-EE4EC270AB99}" type="pres">
      <dgm:prSet presAssocID="{F057EE45-D7BD-4ED2-AD35-90C482A9D8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4CEA4A-4F11-4518-A467-6A575C9B1D0F}" type="pres">
      <dgm:prSet presAssocID="{CA3751E1-F515-43AF-A2C9-A58087068B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5FD6D9-E8A4-42BC-9714-18E6D8B83CE5}" type="presOf" srcId="{F057EE45-D7BD-4ED2-AD35-90C482A9D820}" destId="{F0A761F2-BEC4-4F87-8BB0-EE4EC270AB99}" srcOrd="0" destOrd="0" presId="urn:microsoft.com/office/officeart/2005/8/layout/vList2"/>
    <dgm:cxn modelId="{DCFBADA4-7F1D-4463-BC0C-26EBF136D34B}" srcId="{F057EE45-D7BD-4ED2-AD35-90C482A9D820}" destId="{CA3751E1-F515-43AF-A2C9-A58087068BA2}" srcOrd="0" destOrd="0" parTransId="{44C90DF2-6D5A-4C81-B59F-1102E9636B36}" sibTransId="{15B89C75-3556-42E5-993B-B7702955BEEE}"/>
    <dgm:cxn modelId="{2B78FB90-E5B9-4505-B36B-94BD755B4FE0}" type="presOf" srcId="{CA3751E1-F515-43AF-A2C9-A58087068BA2}" destId="{094CEA4A-4F11-4518-A467-6A575C9B1D0F}" srcOrd="0" destOrd="0" presId="urn:microsoft.com/office/officeart/2005/8/layout/vList2"/>
    <dgm:cxn modelId="{D688B4E6-1218-4973-9406-C809E962C670}" type="presParOf" srcId="{F0A761F2-BEC4-4F87-8BB0-EE4EC270AB99}" destId="{094CEA4A-4F11-4518-A467-6A575C9B1D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5643C7C-9276-435A-B3FB-6CA3BD7FAB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FA4CD4D-B970-4F62-B632-09E5563F0C68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تغذيه مخلوط (با بطري و پستان مادر)</a:t>
          </a:r>
          <a:endParaRPr lang="en-US" sz="4400">
            <a:cs typeface="B Nazanin" panose="00000400000000000000" pitchFamily="2" charset="-78"/>
          </a:endParaRPr>
        </a:p>
      </dgm:t>
    </dgm:pt>
    <dgm:pt modelId="{2C82511F-10AC-4B18-B340-7057EB9118B8}" type="parTrans" cxnId="{890EB482-6859-44B4-A656-16D500BEE758}">
      <dgm:prSet/>
      <dgm:spPr/>
      <dgm:t>
        <a:bodyPr/>
        <a:lstStyle/>
        <a:p>
          <a:endParaRPr lang="en-US"/>
        </a:p>
      </dgm:t>
    </dgm:pt>
    <dgm:pt modelId="{7B1CA7B2-693B-450D-9F76-BF32C99C7FBE}" type="sibTrans" cxnId="{890EB482-6859-44B4-A656-16D500BEE758}">
      <dgm:prSet/>
      <dgm:spPr/>
      <dgm:t>
        <a:bodyPr/>
        <a:lstStyle/>
        <a:p>
          <a:endParaRPr lang="en-US"/>
        </a:p>
      </dgm:t>
    </dgm:pt>
    <dgm:pt modelId="{488BD677-17B3-48DA-AFC4-C5AC87264425}" type="pres">
      <dgm:prSet presAssocID="{55643C7C-9276-435A-B3FB-6CA3BD7FAB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B730C-AAF9-43E9-A4BB-34C7CFF21EDE}" type="pres">
      <dgm:prSet presAssocID="{2FA4CD4D-B970-4F62-B632-09E5563F0C6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0EB482-6859-44B4-A656-16D500BEE758}" srcId="{55643C7C-9276-435A-B3FB-6CA3BD7FAB12}" destId="{2FA4CD4D-B970-4F62-B632-09E5563F0C68}" srcOrd="0" destOrd="0" parTransId="{2C82511F-10AC-4B18-B340-7057EB9118B8}" sibTransId="{7B1CA7B2-693B-450D-9F76-BF32C99C7FBE}"/>
    <dgm:cxn modelId="{F8833412-5B0E-4EBD-BCED-530BCB0AE031}" type="presOf" srcId="{2FA4CD4D-B970-4F62-B632-09E5563F0C68}" destId="{66DB730C-AAF9-43E9-A4BB-34C7CFF21EDE}" srcOrd="0" destOrd="0" presId="urn:microsoft.com/office/officeart/2005/8/layout/vList2"/>
    <dgm:cxn modelId="{76E2E9A2-F5A5-4846-AE9B-18CD638CDBB1}" type="presOf" srcId="{55643C7C-9276-435A-B3FB-6CA3BD7FAB12}" destId="{488BD677-17B3-48DA-AFC4-C5AC87264425}" srcOrd="0" destOrd="0" presId="urn:microsoft.com/office/officeart/2005/8/layout/vList2"/>
    <dgm:cxn modelId="{167D4A58-F785-4E37-A054-3EFC08BF7192}" type="presParOf" srcId="{488BD677-17B3-48DA-AFC4-C5AC87264425}" destId="{66DB730C-AAF9-43E9-A4BB-34C7CFF21E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627D2C-301D-4F51-8698-F824103844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D2EDB6-33C8-45A3-B822-9ABE72EB662B}">
      <dgm:prSet custT="1"/>
      <dgm:spPr/>
      <dgm:t>
        <a:bodyPr/>
        <a:lstStyle/>
        <a:p>
          <a:pPr algn="ctr" rtl="0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تغذیه با مکمل </a:t>
          </a:r>
          <a:endParaRPr lang="en-US" sz="4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A270311-8EB8-433E-AE32-D28E55BE8B3F}" type="parTrans" cxnId="{5D6FB8ED-23F8-4A19-A06F-DF00AA985D00}">
      <dgm:prSet/>
      <dgm:spPr/>
      <dgm:t>
        <a:bodyPr/>
        <a:lstStyle/>
        <a:p>
          <a:endParaRPr lang="en-US" sz="2400"/>
        </a:p>
      </dgm:t>
    </dgm:pt>
    <dgm:pt modelId="{EFB39705-719E-410A-9E64-88F9C50679EF}" type="sibTrans" cxnId="{5D6FB8ED-23F8-4A19-A06F-DF00AA985D00}">
      <dgm:prSet/>
      <dgm:spPr/>
      <dgm:t>
        <a:bodyPr/>
        <a:lstStyle/>
        <a:p>
          <a:endParaRPr lang="en-US" sz="2400"/>
        </a:p>
      </dgm:t>
    </dgm:pt>
    <dgm:pt modelId="{FB80C8AF-006B-47CA-99F0-F7A6E22DC1C9}" type="pres">
      <dgm:prSet presAssocID="{1C627D2C-301D-4F51-8698-F824103844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B786DD-A9A6-4E96-A16E-3A6F65D47054}" type="pres">
      <dgm:prSet presAssocID="{EFD2EDB6-33C8-45A3-B822-9ABE72EB662B}" presName="parentText" presStyleLbl="node1" presStyleIdx="0" presStyleCnt="1" custScaleY="348612" custLinFactNeighborX="126" custLinFactNeighborY="617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6FB8ED-23F8-4A19-A06F-DF00AA985D00}" srcId="{1C627D2C-301D-4F51-8698-F82410384408}" destId="{EFD2EDB6-33C8-45A3-B822-9ABE72EB662B}" srcOrd="0" destOrd="0" parTransId="{6A270311-8EB8-433E-AE32-D28E55BE8B3F}" sibTransId="{EFB39705-719E-410A-9E64-88F9C50679EF}"/>
    <dgm:cxn modelId="{193325F8-382A-4297-925B-EA74B47F043F}" type="presOf" srcId="{1C627D2C-301D-4F51-8698-F82410384408}" destId="{FB80C8AF-006B-47CA-99F0-F7A6E22DC1C9}" srcOrd="0" destOrd="0" presId="urn:microsoft.com/office/officeart/2005/8/layout/vList2"/>
    <dgm:cxn modelId="{2689DA36-CEE2-4B5B-8E93-556EF7A18893}" type="presOf" srcId="{EFD2EDB6-33C8-45A3-B822-9ABE72EB662B}" destId="{41B786DD-A9A6-4E96-A16E-3A6F65D47054}" srcOrd="0" destOrd="0" presId="urn:microsoft.com/office/officeart/2005/8/layout/vList2"/>
    <dgm:cxn modelId="{125DBF9A-11B4-4FF5-B67F-23DAEC982039}" type="presParOf" srcId="{FB80C8AF-006B-47CA-99F0-F7A6E22DC1C9}" destId="{41B786DD-A9A6-4E96-A16E-3A6F65D470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627D2C-301D-4F51-8698-F824103844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D2EDB6-33C8-45A3-B822-9ABE72EB662B}">
      <dgm:prSet custT="1"/>
      <dgm:spPr/>
      <dgm:t>
        <a:bodyPr/>
        <a:lstStyle/>
        <a:p>
          <a:pPr algn="ctr" rtl="0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تغذیه سه گانه گذشته است!!!  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 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زمان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B Nazanin"/>
            </a:rPr>
            <a:t> </a:t>
          </a:r>
          <a:endParaRPr lang="en-US" sz="4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A270311-8EB8-433E-AE32-D28E55BE8B3F}" type="parTrans" cxnId="{5D6FB8ED-23F8-4A19-A06F-DF00AA985D00}">
      <dgm:prSet/>
      <dgm:spPr/>
      <dgm:t>
        <a:bodyPr/>
        <a:lstStyle/>
        <a:p>
          <a:endParaRPr lang="en-US" sz="2400"/>
        </a:p>
      </dgm:t>
    </dgm:pt>
    <dgm:pt modelId="{EFB39705-719E-410A-9E64-88F9C50679EF}" type="sibTrans" cxnId="{5D6FB8ED-23F8-4A19-A06F-DF00AA985D00}">
      <dgm:prSet/>
      <dgm:spPr/>
      <dgm:t>
        <a:bodyPr/>
        <a:lstStyle/>
        <a:p>
          <a:endParaRPr lang="en-US" sz="2400"/>
        </a:p>
      </dgm:t>
    </dgm:pt>
    <dgm:pt modelId="{FB80C8AF-006B-47CA-99F0-F7A6E22DC1C9}" type="pres">
      <dgm:prSet presAssocID="{1C627D2C-301D-4F51-8698-F824103844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B786DD-A9A6-4E96-A16E-3A6F65D47054}" type="pres">
      <dgm:prSet presAssocID="{EFD2EDB6-33C8-45A3-B822-9ABE72EB662B}" presName="parentText" presStyleLbl="node1" presStyleIdx="0" presStyleCnt="1" custScaleY="348612" custLinFactNeighborX="126" custLinFactNeighborY="617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6FB8ED-23F8-4A19-A06F-DF00AA985D00}" srcId="{1C627D2C-301D-4F51-8698-F82410384408}" destId="{EFD2EDB6-33C8-45A3-B822-9ABE72EB662B}" srcOrd="0" destOrd="0" parTransId="{6A270311-8EB8-433E-AE32-D28E55BE8B3F}" sibTransId="{EFB39705-719E-410A-9E64-88F9C50679EF}"/>
    <dgm:cxn modelId="{419E7D9B-1E40-4DE3-BA7E-265DEF5CBB17}" type="presOf" srcId="{1C627D2C-301D-4F51-8698-F82410384408}" destId="{FB80C8AF-006B-47CA-99F0-F7A6E22DC1C9}" srcOrd="0" destOrd="0" presId="urn:microsoft.com/office/officeart/2005/8/layout/vList2"/>
    <dgm:cxn modelId="{E46AF244-80F7-4BFD-A53A-A049FEECC3B8}" type="presOf" srcId="{EFD2EDB6-33C8-45A3-B822-9ABE72EB662B}" destId="{41B786DD-A9A6-4E96-A16E-3A6F65D47054}" srcOrd="0" destOrd="0" presId="urn:microsoft.com/office/officeart/2005/8/layout/vList2"/>
    <dgm:cxn modelId="{A8154105-F5CE-4B7D-AE4E-D94692B175D1}" type="presParOf" srcId="{FB80C8AF-006B-47CA-99F0-F7A6E22DC1C9}" destId="{41B786DD-A9A6-4E96-A16E-3A6F65D470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5B7DEC-F625-4B9E-9F9A-F223AB1C2B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79A06C2-6A50-4A54-9605-87002BAC5C8F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روشهای </a:t>
          </a:r>
          <a:r>
            <a:rPr lang="fa-IR" sz="4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تغذيه</a:t>
          </a:r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شيرخوار</a:t>
          </a:r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از راه دهان 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66D12B4-70EB-4CA0-9F98-31B5F6ACF3FD}" type="parTrans" cxnId="{05F41FBA-61B4-4D8A-80ED-E6E661802022}">
      <dgm:prSet/>
      <dgm:spPr/>
      <dgm:t>
        <a:bodyPr/>
        <a:lstStyle/>
        <a:p>
          <a:endParaRPr lang="en-US"/>
        </a:p>
      </dgm:t>
    </dgm:pt>
    <dgm:pt modelId="{0FBBEA6A-F2BE-4E86-BAFF-2C5430D14C55}" type="sibTrans" cxnId="{05F41FBA-61B4-4D8A-80ED-E6E661802022}">
      <dgm:prSet/>
      <dgm:spPr/>
      <dgm:t>
        <a:bodyPr/>
        <a:lstStyle/>
        <a:p>
          <a:endParaRPr lang="en-US"/>
        </a:p>
      </dgm:t>
    </dgm:pt>
    <dgm:pt modelId="{206D01A2-2E65-44D6-9EDB-EB8581A4CB32}" type="pres">
      <dgm:prSet presAssocID="{C55B7DEC-F625-4B9E-9F9A-F223AB1C2B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07B470-E718-444B-A8FA-912BFBF56236}" type="pres">
      <dgm:prSet presAssocID="{379A06C2-6A50-4A54-9605-87002BAC5C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DB4917-45F8-4763-A8FF-6A8EA76C19FC}" type="presOf" srcId="{379A06C2-6A50-4A54-9605-87002BAC5C8F}" destId="{F307B470-E718-444B-A8FA-912BFBF56236}" srcOrd="0" destOrd="0" presId="urn:microsoft.com/office/officeart/2005/8/layout/vList2"/>
    <dgm:cxn modelId="{05F41FBA-61B4-4D8A-80ED-E6E661802022}" srcId="{C55B7DEC-F625-4B9E-9F9A-F223AB1C2B25}" destId="{379A06C2-6A50-4A54-9605-87002BAC5C8F}" srcOrd="0" destOrd="0" parTransId="{666D12B4-70EB-4CA0-9F98-31B5F6ACF3FD}" sibTransId="{0FBBEA6A-F2BE-4E86-BAFF-2C5430D14C55}"/>
    <dgm:cxn modelId="{1FAF31E9-8E9F-4803-90F2-8AACC75B0211}" type="presOf" srcId="{C55B7DEC-F625-4B9E-9F9A-F223AB1C2B25}" destId="{206D01A2-2E65-44D6-9EDB-EB8581A4CB32}" srcOrd="0" destOrd="0" presId="urn:microsoft.com/office/officeart/2005/8/layout/vList2"/>
    <dgm:cxn modelId="{DB718129-F6F9-41EA-B1BC-76636A973327}" type="presParOf" srcId="{206D01A2-2E65-44D6-9EDB-EB8581A4CB32}" destId="{F307B470-E718-444B-A8FA-912BFBF5623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8C5D89-1933-43EE-919A-599655DEDE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4C7548-3DD6-4091-AEA6-40EC1B3CFBE7}">
      <dgm:prSet custT="1"/>
      <dgm:spPr/>
      <dgm:t>
        <a:bodyPr/>
        <a:lstStyle/>
        <a:p>
          <a:pPr algn="ctr" rtl="1"/>
          <a:r>
            <a:rPr lang="fa-IR" sz="4400" b="1" dirty="0" smtClean="0">
              <a:cs typeface="B Nazanin" panose="00000400000000000000" pitchFamily="2" charset="-78"/>
            </a:rPr>
            <a:t>نحوه تغذیه شیرخوار با شیردوشیده شده</a:t>
          </a:r>
          <a:endParaRPr lang="en-US" sz="4400" dirty="0">
            <a:cs typeface="B Nazanin" panose="00000400000000000000" pitchFamily="2" charset="-78"/>
          </a:endParaRPr>
        </a:p>
      </dgm:t>
    </dgm:pt>
    <dgm:pt modelId="{EEF461A8-0548-49D5-A06D-F3C75563CABA}" type="parTrans" cxnId="{ED1460B2-CC88-470C-B075-66CAEC75A614}">
      <dgm:prSet/>
      <dgm:spPr/>
      <dgm:t>
        <a:bodyPr/>
        <a:lstStyle/>
        <a:p>
          <a:endParaRPr lang="en-US"/>
        </a:p>
      </dgm:t>
    </dgm:pt>
    <dgm:pt modelId="{F41EDDEC-1155-4456-BE81-E40694A5779B}" type="sibTrans" cxnId="{ED1460B2-CC88-470C-B075-66CAEC75A614}">
      <dgm:prSet/>
      <dgm:spPr/>
      <dgm:t>
        <a:bodyPr/>
        <a:lstStyle/>
        <a:p>
          <a:endParaRPr lang="en-US"/>
        </a:p>
      </dgm:t>
    </dgm:pt>
    <dgm:pt modelId="{2E021D60-9C95-4A46-A7DF-7304C5BF9538}" type="pres">
      <dgm:prSet presAssocID="{768C5D89-1933-43EE-919A-599655DEDE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17483-F95E-4909-8A0A-F92C381948E2}" type="pres">
      <dgm:prSet presAssocID="{B34C7548-3DD6-4091-AEA6-40EC1B3CFBE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C12BF-2EED-4D4E-A177-E49A5E3003AA}" type="presOf" srcId="{768C5D89-1933-43EE-919A-599655DEDE80}" destId="{2E021D60-9C95-4A46-A7DF-7304C5BF9538}" srcOrd="0" destOrd="0" presId="urn:microsoft.com/office/officeart/2005/8/layout/vList2"/>
    <dgm:cxn modelId="{5D344A59-BD4B-4693-8C87-D39C5DB7443E}" type="presOf" srcId="{B34C7548-3DD6-4091-AEA6-40EC1B3CFBE7}" destId="{ECD17483-F95E-4909-8A0A-F92C381948E2}" srcOrd="0" destOrd="0" presId="urn:microsoft.com/office/officeart/2005/8/layout/vList2"/>
    <dgm:cxn modelId="{ED1460B2-CC88-470C-B075-66CAEC75A614}" srcId="{768C5D89-1933-43EE-919A-599655DEDE80}" destId="{B34C7548-3DD6-4091-AEA6-40EC1B3CFBE7}" srcOrd="0" destOrd="0" parTransId="{EEF461A8-0548-49D5-A06D-F3C75563CABA}" sibTransId="{F41EDDEC-1155-4456-BE81-E40694A5779B}"/>
    <dgm:cxn modelId="{81DECEA8-5BDC-4A2E-841A-1AE7AD859C25}" type="presParOf" srcId="{2E021D60-9C95-4A46-A7DF-7304C5BF9538}" destId="{ECD17483-F95E-4909-8A0A-F92C381948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178ED6-949A-4BDD-A277-F668376562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C7ADA57-18BA-4A87-AD68-9B54E646A599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سوند معده(لوله تغذیه)</a:t>
          </a:r>
          <a:endParaRPr lang="en-US" sz="4400">
            <a:cs typeface="B Nazanin" panose="00000400000000000000" pitchFamily="2" charset="-78"/>
          </a:endParaRPr>
        </a:p>
      </dgm:t>
    </dgm:pt>
    <dgm:pt modelId="{45EAB977-E984-4C5C-A88B-C0857D88C3B4}" type="parTrans" cxnId="{4060A88D-5FEA-484B-8942-311B553A77E0}">
      <dgm:prSet/>
      <dgm:spPr/>
      <dgm:t>
        <a:bodyPr/>
        <a:lstStyle/>
        <a:p>
          <a:endParaRPr lang="en-US"/>
        </a:p>
      </dgm:t>
    </dgm:pt>
    <dgm:pt modelId="{1FB9BB59-4DAD-4FCF-82DF-B57B84F0118A}" type="sibTrans" cxnId="{4060A88D-5FEA-484B-8942-311B553A77E0}">
      <dgm:prSet/>
      <dgm:spPr/>
      <dgm:t>
        <a:bodyPr/>
        <a:lstStyle/>
        <a:p>
          <a:endParaRPr lang="en-US"/>
        </a:p>
      </dgm:t>
    </dgm:pt>
    <dgm:pt modelId="{4A32418B-8848-4C72-91FE-1E9898CE4529}" type="pres">
      <dgm:prSet presAssocID="{8F178ED6-949A-4BDD-A277-F668376562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AAE29A-3141-40B0-BD8E-43AFB1C09850}" type="pres">
      <dgm:prSet presAssocID="{DC7ADA57-18BA-4A87-AD68-9B54E646A5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17D3ED-F1C4-4ADA-ADFF-5C5E0A8C1823}" type="presOf" srcId="{DC7ADA57-18BA-4A87-AD68-9B54E646A599}" destId="{1DAAE29A-3141-40B0-BD8E-43AFB1C09850}" srcOrd="0" destOrd="0" presId="urn:microsoft.com/office/officeart/2005/8/layout/vList2"/>
    <dgm:cxn modelId="{FBE94B61-5254-4C1B-991A-AA19018AF94A}" type="presOf" srcId="{8F178ED6-949A-4BDD-A277-F668376562B8}" destId="{4A32418B-8848-4C72-91FE-1E9898CE4529}" srcOrd="0" destOrd="0" presId="urn:microsoft.com/office/officeart/2005/8/layout/vList2"/>
    <dgm:cxn modelId="{4060A88D-5FEA-484B-8942-311B553A77E0}" srcId="{8F178ED6-949A-4BDD-A277-F668376562B8}" destId="{DC7ADA57-18BA-4A87-AD68-9B54E646A599}" srcOrd="0" destOrd="0" parTransId="{45EAB977-E984-4C5C-A88B-C0857D88C3B4}" sibTransId="{1FB9BB59-4DAD-4FCF-82DF-B57B84F0118A}"/>
    <dgm:cxn modelId="{C219CD3E-9C27-49D2-A0E7-A4751529EEB3}" type="presParOf" srcId="{4A32418B-8848-4C72-91FE-1E9898CE4529}" destId="{1DAAE29A-3141-40B0-BD8E-43AFB1C098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BA5AA1-20E9-4DDC-9576-8C1FFC2F3B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6AA2F3-E188-4AD5-BF85-A6EB86CED249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سوند معده(لوله تغذیه)</a:t>
          </a:r>
          <a:endParaRPr lang="en-US" sz="4400">
            <a:cs typeface="B Nazanin" panose="00000400000000000000" pitchFamily="2" charset="-78"/>
          </a:endParaRPr>
        </a:p>
      </dgm:t>
    </dgm:pt>
    <dgm:pt modelId="{E18F3EC9-5F57-4E1A-9D2B-C8EC8B61D700}" type="parTrans" cxnId="{670211D2-157B-4547-AD1F-A5D8116FA800}">
      <dgm:prSet/>
      <dgm:spPr/>
      <dgm:t>
        <a:bodyPr/>
        <a:lstStyle/>
        <a:p>
          <a:endParaRPr lang="en-US"/>
        </a:p>
      </dgm:t>
    </dgm:pt>
    <dgm:pt modelId="{BF2ED05E-63B3-4BD6-BCF1-0455A513CC62}" type="sibTrans" cxnId="{670211D2-157B-4547-AD1F-A5D8116FA800}">
      <dgm:prSet/>
      <dgm:spPr/>
      <dgm:t>
        <a:bodyPr/>
        <a:lstStyle/>
        <a:p>
          <a:endParaRPr lang="en-US"/>
        </a:p>
      </dgm:t>
    </dgm:pt>
    <dgm:pt modelId="{6708347B-17EA-4BFC-BB3E-2612E2140A97}" type="pres">
      <dgm:prSet presAssocID="{98BA5AA1-20E9-4DDC-9576-8C1FFC2F3B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EEBD1F-03BB-4AB9-ABBB-D92A7416DD96}" type="pres">
      <dgm:prSet presAssocID="{EE6AA2F3-E188-4AD5-BF85-A6EB86CED2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0211D2-157B-4547-AD1F-A5D8116FA800}" srcId="{98BA5AA1-20E9-4DDC-9576-8C1FFC2F3BFF}" destId="{EE6AA2F3-E188-4AD5-BF85-A6EB86CED249}" srcOrd="0" destOrd="0" parTransId="{E18F3EC9-5F57-4E1A-9D2B-C8EC8B61D700}" sibTransId="{BF2ED05E-63B3-4BD6-BCF1-0455A513CC62}"/>
    <dgm:cxn modelId="{7BDDC1B9-2637-4BCB-A672-3D6C20F399C9}" type="presOf" srcId="{98BA5AA1-20E9-4DDC-9576-8C1FFC2F3BFF}" destId="{6708347B-17EA-4BFC-BB3E-2612E2140A97}" srcOrd="0" destOrd="0" presId="urn:microsoft.com/office/officeart/2005/8/layout/vList2"/>
    <dgm:cxn modelId="{35C304F5-9397-44EA-B281-B1F7FE706BCD}" type="presOf" srcId="{EE6AA2F3-E188-4AD5-BF85-A6EB86CED249}" destId="{6EEEBD1F-03BB-4AB9-ABBB-D92A7416DD96}" srcOrd="0" destOrd="0" presId="urn:microsoft.com/office/officeart/2005/8/layout/vList2"/>
    <dgm:cxn modelId="{6285C19A-8D5B-4A11-8B51-F002C4188E66}" type="presParOf" srcId="{6708347B-17EA-4BFC-BB3E-2612E2140A97}" destId="{6EEEBD1F-03BB-4AB9-ABBB-D92A7416DD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116374-98A8-4289-874A-E4D7994FAD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1F133E6-9DD2-4BC5-A5D2-6A90D162C403}">
      <dgm:prSet custT="1"/>
      <dgm:spPr/>
      <dgm:t>
        <a:bodyPr/>
        <a:lstStyle/>
        <a:p>
          <a:pPr algn="ctr" rtl="1"/>
          <a:r>
            <a:rPr lang="fa-IR" sz="4400" b="1" smtClean="0">
              <a:cs typeface="B Nazanin" panose="00000400000000000000" pitchFamily="2" charset="-78"/>
            </a:rPr>
            <a:t>سوند معده(لوله تغذیه)</a:t>
          </a:r>
          <a:endParaRPr lang="en-US" sz="4400">
            <a:cs typeface="B Nazanin" panose="00000400000000000000" pitchFamily="2" charset="-78"/>
          </a:endParaRPr>
        </a:p>
      </dgm:t>
    </dgm:pt>
    <dgm:pt modelId="{AFA163B5-A7D7-46A0-9667-05DA84DA3488}" type="parTrans" cxnId="{E75D5DFB-EEC8-44F6-B6D0-EEDAA4812755}">
      <dgm:prSet/>
      <dgm:spPr/>
      <dgm:t>
        <a:bodyPr/>
        <a:lstStyle/>
        <a:p>
          <a:endParaRPr lang="en-US"/>
        </a:p>
      </dgm:t>
    </dgm:pt>
    <dgm:pt modelId="{D7E08B7D-0964-4F50-8F29-068798142A4D}" type="sibTrans" cxnId="{E75D5DFB-EEC8-44F6-B6D0-EEDAA4812755}">
      <dgm:prSet/>
      <dgm:spPr/>
      <dgm:t>
        <a:bodyPr/>
        <a:lstStyle/>
        <a:p>
          <a:endParaRPr lang="en-US"/>
        </a:p>
      </dgm:t>
    </dgm:pt>
    <dgm:pt modelId="{078D868C-80B3-4F93-8F76-81EFDD3BF8A5}" type="pres">
      <dgm:prSet presAssocID="{DA116374-98A8-4289-874A-E4D7994FAD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E9F1AA-3B80-4077-BBC3-698AB613D085}" type="pres">
      <dgm:prSet presAssocID="{E1F133E6-9DD2-4BC5-A5D2-6A90D162C4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D5DFB-EEC8-44F6-B6D0-EEDAA4812755}" srcId="{DA116374-98A8-4289-874A-E4D7994FAD51}" destId="{E1F133E6-9DD2-4BC5-A5D2-6A90D162C403}" srcOrd="0" destOrd="0" parTransId="{AFA163B5-A7D7-46A0-9667-05DA84DA3488}" sibTransId="{D7E08B7D-0964-4F50-8F29-068798142A4D}"/>
    <dgm:cxn modelId="{9E70DEE8-79B7-4630-9ED0-F446F6F52EA3}" type="presOf" srcId="{DA116374-98A8-4289-874A-E4D7994FAD51}" destId="{078D868C-80B3-4F93-8F76-81EFDD3BF8A5}" srcOrd="0" destOrd="0" presId="urn:microsoft.com/office/officeart/2005/8/layout/vList2"/>
    <dgm:cxn modelId="{EA8DA2C7-6D44-4426-9BAF-30811E2B5EB5}" type="presOf" srcId="{E1F133E6-9DD2-4BC5-A5D2-6A90D162C403}" destId="{1FE9F1AA-3B80-4077-BBC3-698AB613D085}" srcOrd="0" destOrd="0" presId="urn:microsoft.com/office/officeart/2005/8/layout/vList2"/>
    <dgm:cxn modelId="{1F776521-B523-4230-BBD4-211858117421}" type="presParOf" srcId="{078D868C-80B3-4F93-8F76-81EFDD3BF8A5}" destId="{1FE9F1AA-3B80-4077-BBC3-698AB613D0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F1F6D1-C6E8-47D3-87AF-DD431A9E5772}" type="datetimeFigureOut">
              <a:rPr lang="fa-IR"/>
              <a:pPr>
                <a:defRPr/>
              </a:pPr>
              <a:t>23/05/1440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14F368-F446-4EAF-9A43-D91CD590929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4472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CA2008-05A7-4266-ADF3-D75B13E5F170}" type="datetimeFigureOut">
              <a:rPr lang="fa-IR"/>
              <a:pPr>
                <a:defRPr/>
              </a:pPr>
              <a:t>23/05/1440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48E416-0867-456D-A132-87D1FBAB503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6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07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8650A71-0D48-4F3E-A316-19F17BDE2ED6}" type="slidenum">
              <a:rPr lang="ar-SA" altLang="en-US" smtClean="0"/>
              <a:pPr eaLnBrk="1" hangingPunct="1"/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6592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498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2498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24239-CDAF-427B-A5B3-20FA4BBF1421}" type="slidenum">
              <a:rPr lang="ar-SA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11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8650A71-0D48-4F3E-A316-19F17BDE2ED6}" type="slidenum">
              <a:rPr lang="ar-SA" altLang="en-US" smtClean="0">
                <a:solidFill>
                  <a:prstClr val="black"/>
                </a:solidFill>
              </a:rPr>
              <a:pPr eaLnBrk="1" hangingPunct="1"/>
              <a:t>25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60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47A71B0-42D8-4481-AF2F-4EED8EB77116}" type="slidenum">
              <a:rPr lang="ar-SA" altLang="en-US" smtClean="0"/>
              <a:pPr eaLnBrk="1" hangingPunct="1"/>
              <a:t>32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5343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9B6BF4D-CCBB-441D-BA53-5E38C1DC1967}" type="slidenum">
              <a:rPr lang="ar-SA" altLang="en-US" smtClean="0"/>
              <a:pPr eaLnBrk="1" hangingPunct="1"/>
              <a:t>33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18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TRIPLE FEEDS PROTOCOL</a:t>
            </a:r>
            <a:endParaRPr lang="fa-IR" dirty="0" smtClean="0"/>
          </a:p>
          <a:p>
            <a:pPr algn="l" rtl="0"/>
            <a:r>
              <a:rPr lang="en-US" dirty="0" smtClean="0"/>
              <a:t>Small volumes every 3 hours after breastfeeding:</a:t>
            </a:r>
          </a:p>
          <a:p>
            <a:pPr algn="l" rtl="0"/>
            <a:r>
              <a:rPr lang="en-US" dirty="0" smtClean="0"/>
              <a:t>day 1: 5-10 ml</a:t>
            </a:r>
          </a:p>
          <a:p>
            <a:pPr algn="l" rtl="0"/>
            <a:r>
              <a:rPr lang="en-US" dirty="0" smtClean="0"/>
              <a:t>day 2: 10-20 ml</a:t>
            </a:r>
          </a:p>
          <a:p>
            <a:pPr algn="l" rtl="0"/>
            <a:r>
              <a:rPr lang="en-US" dirty="0" smtClean="0"/>
              <a:t>day 3: 20-30 ml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0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a-IR" altLang="en-US" smtClean="0">
                <a:cs typeface="B Nazanin" panose="00000400000000000000" pitchFamily="2" charset="-78"/>
              </a:rPr>
              <a:t>ولي اين راهنماي کلي است و بايد براي هر مادر شرايط متفاوت درنظر گرفته شود که  با توصيه هاي مربوط به هر مادر ميزان شير وي به حداکثر برسد</a:t>
            </a: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480B5D-3750-440F-BDAF-EEFB51611D03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3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400B16-195C-422C-9E04-1FFA95A3D48B}" type="slidenum">
              <a:rPr lang="ar-SA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0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0D724C-04E9-4AFA-AD4D-2E356DAAE09A}" type="slidenum">
              <a:rPr lang="ar-SA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3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646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ECD81-939C-4CA5-BF2A-70CF41977FC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6FCF8E6-9594-472E-8339-316C79544B9D}" type="slidenum">
              <a:rPr lang="ar-SA" altLang="en-US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3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3343" y="654516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Ravari</a:t>
            </a:r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53477" y="207912"/>
            <a:ext cx="1633870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3360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5256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75011" y="4987925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53415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85000"/>
                  </a:prstClr>
                </a:solidFill>
              </a:rPr>
              <a:t>Dr Ravari</a:t>
            </a:r>
          </a:p>
          <a:p>
            <a:pPr>
              <a:defRPr/>
            </a:pPr>
            <a:endParaRPr lang="fa-IR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55065" y="237706"/>
            <a:ext cx="1633870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0" y="59436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29 ژانويه 19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 dirty="0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57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01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0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4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52800" y="68580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08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05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89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Ravari</a:t>
            </a:r>
            <a:endParaRPr lang="fa-IR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/>
              <a:pPr>
                <a:defRPr/>
              </a:pPr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8772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  <a:cs typeface="Arial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42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29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29 ژانويه 19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19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08DB-6208-484E-87EC-5B24F8D746C5}" type="datetimeFigureOut">
              <a:rPr lang="en-US">
                <a:solidFill>
                  <a:prstClr val="white">
                    <a:lumMod val="85000"/>
                  </a:prstClr>
                </a:solidFill>
              </a:rPr>
              <a:pPr>
                <a:defRPr/>
              </a:pPr>
              <a:t>1/29/2019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61E4-908D-4C83-BF6F-C3F6C50A0415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3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BC3FD-6B29-47BB-AC58-404F7B30B56B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"/>
          </p:nvPr>
        </p:nvSpPr>
        <p:spPr>
          <a:xfrm>
            <a:off x="914400" y="6492875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85000"/>
                  </a:prstClr>
                </a:solidFill>
              </a:rPr>
              <a:t>Dr Ravari</a:t>
            </a:r>
          </a:p>
          <a:p>
            <a:pPr>
              <a:defRPr/>
            </a:pPr>
            <a:endParaRPr lang="fa-IR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29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D1180-0530-4979-B5F0-4F8F39D7F9E7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520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Lucida Sans Unicode"/>
                <a:cs typeface="+mn-cs"/>
              </a:rPr>
              <a:t>Dr Ravari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6520-ED4B-46FC-8A0E-D43CE64E89BB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537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3343" y="654516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53477" y="207912"/>
            <a:ext cx="1633870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45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36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356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0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1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6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0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42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11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95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6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0210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5937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877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546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50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1953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  <a:cs typeface="Arial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84850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887412" y="662305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85000"/>
                  </a:prstClr>
                </a:solidFill>
              </a:rPr>
              <a:t>Dr Ravari</a:t>
            </a:r>
          </a:p>
          <a:p>
            <a:pPr>
              <a:defRPr/>
            </a:pPr>
            <a:endParaRPr lang="fa-IR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3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 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g"/><Relationship Id="rId3" Type="http://schemas.openxmlformats.org/officeDocument/2006/relationships/hyperlink" Target="file:///D:\slides\Update%20slides\new%20pic\my%20pic%20and%20position\my%20pic%20and%20movies\movie\cup\20140301_083245.mp4" TargetMode="External"/><Relationship Id="rId7" Type="http://schemas.openxmlformats.org/officeDocument/2006/relationships/hyperlink" Target="file:///D:\slides\Update%20slides\new%20pic\my%20pic%20and%20position\my%20pic%20and%20movies\movie\SNS%20DR%20RAVARI%201.mp4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1.wmf"/><Relationship Id="rId5" Type="http://schemas.openxmlformats.org/officeDocument/2006/relationships/hyperlink" Target="file:///D:\slides\Update%20slides\new%20pic\my%20pic%20and%20position\my%20pic%20and%20movies\movie\cup\20131210_093100.mp4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hyperlink" Target="file:///D:\slides\Update%20slides\new%20pic\my%20pic%20and%20position\my%20pic%20and%20movies\movie\SNS%20DR%20RAVARI%202.mp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4.xml"/><Relationship Id="rId7" Type="http://schemas.openxmlformats.org/officeDocument/2006/relationships/hyperlink" Target="file:///D:\slides\Update%20slides\94%20congre%20international\slides\cup%20feeding\20150425_102110.mp4" TargetMode="Externa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hyperlink" Target="file:///D:\slides\Update%20slides\94%20congre%20international\slides\other%20movies\FINGER%20FEEDING%20DR%20RAVARI.m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308" y="2348880"/>
            <a:ext cx="7992888" cy="1584177"/>
          </a:xfrm>
        </p:spPr>
        <p:txBody>
          <a:bodyPr>
            <a:noAutofit/>
          </a:bodyPr>
          <a:lstStyle/>
          <a:p>
            <a:r>
              <a:rPr lang="fa-IR" sz="4000" dirty="0" smtClean="0">
                <a:cs typeface="B Nazanin" panose="00000400000000000000" pitchFamily="2" charset="-78"/>
              </a:rPr>
              <a:t>روش </a:t>
            </a:r>
            <a:r>
              <a:rPr lang="fa-IR" sz="4000" dirty="0">
                <a:cs typeface="B Nazanin" panose="00000400000000000000" pitchFamily="2" charset="-78"/>
              </a:rPr>
              <a:t>های جایگزینی در استفاده از شیر مکمل </a:t>
            </a:r>
            <a:r>
              <a:rPr lang="fa-IR" sz="4000" dirty="0" smtClean="0">
                <a:cs typeface="B Nazanin" panose="00000400000000000000" pitchFamily="2" charset="-78"/>
              </a:rPr>
              <a:t>در </a:t>
            </a:r>
            <a:r>
              <a:rPr lang="fa-IR" sz="4000" dirty="0">
                <a:cs typeface="B Nazanin" panose="00000400000000000000" pitchFamily="2" charset="-78"/>
              </a:rPr>
              <a:t>نوزاد </a:t>
            </a:r>
            <a:r>
              <a:rPr lang="fa-IR" sz="4000" dirty="0" smtClean="0">
                <a:cs typeface="B Nazanin" panose="00000400000000000000" pitchFamily="2" charset="-78"/>
              </a:rPr>
              <a:t>نارس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365104"/>
            <a:ext cx="7772400" cy="792088"/>
          </a:xfrm>
        </p:spPr>
        <p:txBody>
          <a:bodyPr/>
          <a:lstStyle/>
          <a:p>
            <a:pPr lvl="0">
              <a:buClr>
                <a:srgbClr val="72A376"/>
              </a:buClr>
            </a:pPr>
            <a:r>
              <a:rPr lang="fa-IR" sz="4000" dirty="0">
                <a:solidFill>
                  <a:schemeClr val="tx1"/>
                </a:solidFill>
                <a:cs typeface="B Nazanin" panose="00000400000000000000" pitchFamily="2" charset="-78"/>
              </a:rPr>
              <a:t>دکتر محمود </a:t>
            </a:r>
            <a:r>
              <a:rPr lang="fa-IR" sz="4000" dirty="0" err="1">
                <a:solidFill>
                  <a:schemeClr val="tx1"/>
                </a:solidFill>
                <a:cs typeface="B Nazanin" panose="00000400000000000000" pitchFamily="2" charset="-78"/>
              </a:rPr>
              <a:t>راوری</a:t>
            </a:r>
            <a:endParaRPr lang="en-US" sz="40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endParaRPr lang="en-US" sz="1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2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43462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لوله تغذیه معده به دو روش بيني-معدي </a:t>
            </a:r>
            <a:r>
              <a:rPr lang="fa-IR" sz="2800" dirty="0" smtClean="0">
                <a:cs typeface="B Nazanin" panose="00000400000000000000" pitchFamily="2" charset="-78"/>
              </a:rPr>
              <a:t>و دهاني- معدي انجام </a:t>
            </a:r>
            <a:r>
              <a:rPr lang="fa-IR" sz="2800" dirty="0">
                <a:cs typeface="B Nazanin" panose="00000400000000000000" pitchFamily="2" charset="-78"/>
              </a:rPr>
              <a:t>ميشود. لوله بيني-معدي ساده تر فیکس می شوددرحالی که لوله دهاني معدي با حرکات زبان متحرک واست جابجامی شود 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بجز </a:t>
            </a:r>
            <a:r>
              <a:rPr lang="fa-IR" sz="2800" dirty="0">
                <a:cs typeface="B Nazanin" panose="00000400000000000000" pitchFamily="2" charset="-78"/>
              </a:rPr>
              <a:t>در نظر گرفتن شرایط هر </a:t>
            </a:r>
            <a:r>
              <a:rPr lang="fa-IR" sz="2800" dirty="0" smtClean="0">
                <a:cs typeface="B Nazanin" panose="00000400000000000000" pitchFamily="2" charset="-78"/>
              </a:rPr>
              <a:t>شیرخوار، استفاده </a:t>
            </a:r>
            <a:r>
              <a:rPr lang="fa-IR" sz="2800" dirty="0">
                <a:cs typeface="B Nazanin" panose="00000400000000000000" pitchFamily="2" charset="-78"/>
              </a:rPr>
              <a:t>از دو روش </a:t>
            </a:r>
            <a:r>
              <a:rPr lang="fa-IR" sz="2800" dirty="0" smtClean="0">
                <a:cs typeface="B Nazanin" panose="00000400000000000000" pitchFamily="2" charset="-78"/>
              </a:rPr>
              <a:t>بيني-معدي ویا  دهاني -معدي در </a:t>
            </a:r>
            <a:r>
              <a:rPr lang="fa-IR" sz="2800" dirty="0">
                <a:cs typeface="B Nazanin" panose="00000400000000000000" pitchFamily="2" charset="-78"/>
              </a:rPr>
              <a:t>نوزادان با وزن 2 كيلوگرم و </a:t>
            </a:r>
            <a:r>
              <a:rPr lang="fa-IR" sz="2800" dirty="0" smtClean="0">
                <a:cs typeface="B Nazanin" panose="00000400000000000000" pitchFamily="2" charset="-78"/>
              </a:rPr>
              <a:t>بيشتر،  و در نوزادان با وزن زیر </a:t>
            </a:r>
            <a:r>
              <a:rPr lang="fa-IR" sz="2800" dirty="0">
                <a:cs typeface="B Nazanin" panose="00000400000000000000" pitchFamily="2" charset="-78"/>
              </a:rPr>
              <a:t>2 كيلوگرم روش دهاني -معدي </a:t>
            </a:r>
            <a:r>
              <a:rPr lang="fa-IR" sz="2800" dirty="0" smtClean="0">
                <a:cs typeface="B Nazanin" panose="00000400000000000000" pitchFamily="2" charset="-78"/>
              </a:rPr>
              <a:t> توصیه شده است.</a:t>
            </a:r>
            <a:endParaRPr lang="en-US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برای </a:t>
            </a:r>
            <a:r>
              <a:rPr lang="fa-IR" sz="2800" dirty="0">
                <a:cs typeface="B Nazanin" panose="00000400000000000000" pitchFamily="2" charset="-78"/>
              </a:rPr>
              <a:t>آشنایی و تحریک پستان </a:t>
            </a:r>
            <a:r>
              <a:rPr lang="fa-IR" sz="2800" dirty="0" smtClean="0">
                <a:cs typeface="B Nazanin" panose="00000400000000000000" pitchFamily="2" charset="-78"/>
              </a:rPr>
              <a:t>درحين </a:t>
            </a:r>
            <a:r>
              <a:rPr lang="fa-IR" sz="2800" dirty="0">
                <a:cs typeface="B Nazanin" panose="00000400000000000000" pitchFamily="2" charset="-78"/>
              </a:rPr>
              <a:t>تغذيه با لوله تغذیه </a:t>
            </a:r>
            <a:r>
              <a:rPr lang="fa-IR" sz="2800" dirty="0" smtClean="0">
                <a:cs typeface="B Nazanin" panose="00000400000000000000" pitchFamily="2" charset="-78"/>
              </a:rPr>
              <a:t>توصیه </a:t>
            </a:r>
            <a:r>
              <a:rPr lang="fa-IR" sz="2800" dirty="0">
                <a:cs typeface="B Nazanin" panose="00000400000000000000" pitchFamily="2" charset="-78"/>
              </a:rPr>
              <a:t>به تماس پوست به </a:t>
            </a:r>
            <a:r>
              <a:rPr lang="fa-IR" sz="2800" dirty="0" smtClean="0">
                <a:cs typeface="B Nazanin" panose="00000400000000000000" pitchFamily="2" charset="-78"/>
              </a:rPr>
              <a:t>پوست </a:t>
            </a:r>
            <a:r>
              <a:rPr lang="fa-IR" sz="2800" dirty="0">
                <a:cs typeface="B Nazanin" panose="00000400000000000000" pitchFamily="2" charset="-78"/>
              </a:rPr>
              <a:t>شيرخوار با </a:t>
            </a:r>
            <a:r>
              <a:rPr lang="fa-IR" sz="2800" dirty="0" smtClean="0">
                <a:cs typeface="B Nazanin" panose="00000400000000000000" pitchFamily="2" charset="-78"/>
              </a:rPr>
              <a:t>قفسه </a:t>
            </a:r>
            <a:r>
              <a:rPr lang="fa-IR" sz="2800" dirty="0">
                <a:cs typeface="B Nazanin" panose="00000400000000000000" pitchFamily="2" charset="-78"/>
              </a:rPr>
              <a:t>سینه مادر و بوئيدن </a:t>
            </a:r>
            <a:r>
              <a:rPr lang="fa-IR" sz="2800" dirty="0" smtClean="0">
                <a:cs typeface="B Nazanin" panose="00000400000000000000" pitchFamily="2" charset="-78"/>
              </a:rPr>
              <a:t>و ليسيدن </a:t>
            </a:r>
            <a:r>
              <a:rPr lang="fa-IR" sz="2800" dirty="0">
                <a:cs typeface="B Nazanin" panose="00000400000000000000" pitchFamily="2" charset="-78"/>
              </a:rPr>
              <a:t>نوك پستان مادر </a:t>
            </a:r>
            <a:r>
              <a:rPr lang="fa-IR" sz="2800" dirty="0" smtClean="0">
                <a:cs typeface="B Nazanin" panose="00000400000000000000" pitchFamily="2" charset="-78"/>
              </a:rPr>
              <a:t>و</a:t>
            </a:r>
            <a:r>
              <a:rPr lang="fa-IR" sz="2800" b="1" dirty="0" smtClean="0">
                <a:cs typeface="B Nazanin" panose="00000400000000000000" pitchFamily="2" charset="-78"/>
              </a:rPr>
              <a:t>ح</a:t>
            </a:r>
            <a:r>
              <a:rPr lang="fa-IR" sz="2800" b="1" u="sng" dirty="0" smtClean="0">
                <a:cs typeface="B Nazanin" panose="00000400000000000000" pitchFamily="2" charset="-78"/>
              </a:rPr>
              <a:t>تی </a:t>
            </a:r>
            <a:r>
              <a:rPr lang="fa-IR" sz="2800" b="1" u="sng" dirty="0">
                <a:cs typeface="B Nazanin" panose="00000400000000000000" pitchFamily="2" charset="-78"/>
              </a:rPr>
              <a:t>به چکاندن چند قطره از </a:t>
            </a:r>
            <a:r>
              <a:rPr lang="fa-IR" sz="2800" b="1" u="sng" dirty="0" smtClean="0">
                <a:cs typeface="B Nazanin" panose="00000400000000000000" pitchFamily="2" charset="-78"/>
              </a:rPr>
              <a:t>شیرمادر در دهان نوزاد </a:t>
            </a:r>
            <a:r>
              <a:rPr lang="fa-IR" sz="2800" b="1" u="sng" dirty="0">
                <a:cs typeface="B Nazanin" panose="00000400000000000000" pitchFamily="2" charset="-78"/>
              </a:rPr>
              <a:t>قبل </a:t>
            </a:r>
            <a:r>
              <a:rPr lang="fa-IR" sz="2800" b="1" u="sng" dirty="0" smtClean="0">
                <a:cs typeface="B Nazanin" panose="00000400000000000000" pitchFamily="2" charset="-78"/>
              </a:rPr>
              <a:t>ازگذاشتن- </a:t>
            </a:r>
            <a:r>
              <a:rPr lang="fa-IR" sz="2800" b="1" u="sng" dirty="0">
                <a:cs typeface="B Nazanin" panose="00000400000000000000" pitchFamily="2" charset="-78"/>
              </a:rPr>
              <a:t>لوله تغذیه </a:t>
            </a:r>
            <a:r>
              <a:rPr lang="fa-IR" sz="2800" dirty="0">
                <a:cs typeface="B Nazanin" panose="00000400000000000000" pitchFamily="2" charset="-78"/>
              </a:rPr>
              <a:t>تاکید شده </a:t>
            </a:r>
            <a:r>
              <a:rPr lang="fa-IR" sz="2800" dirty="0" smtClean="0">
                <a:cs typeface="B Nazanin" panose="00000400000000000000" pitchFamily="2" charset="-78"/>
              </a:rPr>
              <a:t>است.</a:t>
            </a:r>
            <a:endParaRPr lang="fa-IR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1839661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74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628800"/>
            <a:ext cx="8392769" cy="4525962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گرچه گذاشتن و استفاده از لوله بيني-معده آسانتر است وليكن سبب افزایش کار تنفسی و مصرف اکسیژن شده و در موارد استفاده از اكسيژن توسط لوله بيني، مشكلات تنفسي و شكاف كام، بايستي از گذاشتن لوله بيني-معده براي تغذيه پرهيز نمود. </a:t>
            </a:r>
            <a:endParaRPr lang="fa-IR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به منظور راحتی مادر و کاهش خطر آسپیراسیون اخیر توصیه به گاوژ  به روش بولوس</a:t>
            </a:r>
            <a:r>
              <a:rPr lang="en-US" sz="3200" dirty="0">
                <a:cs typeface="B Nazanin" panose="00000400000000000000" pitchFamily="2" charset="-78"/>
              </a:rPr>
              <a:t>bolus  </a:t>
            </a:r>
            <a:r>
              <a:rPr lang="fa-IR" sz="3200" dirty="0">
                <a:cs typeface="B Nazanin" panose="00000400000000000000" pitchFamily="2" charset="-78"/>
              </a:rPr>
              <a:t>فشردن پیستون سرنگ </a:t>
            </a:r>
            <a:r>
              <a:rPr lang="en-US" sz="3200" dirty="0" smtClean="0">
                <a:cs typeface="B Nazanin" panose="00000400000000000000" pitchFamily="2" charset="-78"/>
              </a:rPr>
              <a:t>Push </a:t>
            </a:r>
            <a:r>
              <a:rPr lang="fa-IR" sz="3200" dirty="0">
                <a:cs typeface="B Nazanin" panose="00000400000000000000" pitchFamily="2" charset="-78"/>
              </a:rPr>
              <a:t>در مدت 15 دقیقه </a:t>
            </a:r>
            <a:r>
              <a:rPr lang="fa-IR" sz="3200" dirty="0" smtClean="0">
                <a:cs typeface="B Nazanin" panose="00000400000000000000" pitchFamily="2" charset="-78"/>
              </a:rPr>
              <a:t>و هر </a:t>
            </a:r>
            <a:r>
              <a:rPr lang="fa-IR" sz="3200" dirty="0">
                <a:cs typeface="B Nazanin" panose="00000400000000000000" pitchFamily="2" charset="-78"/>
              </a:rPr>
              <a:t>2تا3ساعته شده است . </a:t>
            </a:r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454632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108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وسایل مکمل رسان </a:t>
            </a:r>
            <a:br>
              <a:rPr lang="fa-IR" dirty="0">
                <a:cs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cs typeface="B Nazanin" panose="00000400000000000000" pitchFamily="2" charset="-78"/>
              </a:rPr>
              <a:t>Supplemental Nursing System </a:t>
            </a:r>
            <a:endParaRPr lang="fa-IR" sz="4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25046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2"/>
          </a:xfrm>
        </p:spPr>
        <p:txBody>
          <a:bodyPr/>
          <a:lstStyle/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 بهترین روش رساندن مکمل به شیرخواری است که قدرت مکیدن دارد</a:t>
            </a: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32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از</a:t>
            </a:r>
            <a:r>
              <a:rPr lang="fa-IR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 </a:t>
            </a:r>
            <a:r>
              <a:rPr lang="ar-SA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استفاده تغذیه </a:t>
            </a:r>
            <a:r>
              <a:rPr lang="ar-SA" sz="32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با بطری پرهیزمی شود.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3200" dirty="0" smtClean="0">
                <a:latin typeface="B Nazanin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ممکن </a:t>
            </a:r>
            <a:r>
              <a:rPr lang="ar-SA" sz="3200" dirty="0">
                <a:latin typeface="B Nazanin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است در جهت بهبود الگوی مکیدن  و سامان دهی بهتردر  مکیدن و بلع نیز، کمک کند.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32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درحالی که درجهت </a:t>
            </a:r>
            <a:r>
              <a:rPr lang="fa-IR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تشویق و </a:t>
            </a:r>
            <a:r>
              <a:rPr lang="ar-SA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حمایت </a:t>
            </a:r>
            <a:r>
              <a:rPr lang="ar-SA" sz="32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از </a:t>
            </a:r>
            <a:r>
              <a:rPr lang="fa-IR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تغذیه پستانی</a:t>
            </a:r>
            <a:r>
              <a:rPr lang="ar-SA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 است رساند</a:t>
            </a:r>
            <a:r>
              <a:rPr lang="fa-IR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ن</a:t>
            </a:r>
            <a:r>
              <a:rPr lang="ar-SA" sz="32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 </a:t>
            </a:r>
            <a:r>
              <a:rPr lang="ar-SA" sz="32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مکمل را نیز ممکن می سازد.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32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سبب افزایش جریان شیر در پستان نموده و ممکن است نوزاد بی میل را به تغذیه پستانی تشویق کند.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8117801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6988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81929256"/>
              </p:ext>
            </p:extLst>
          </p:nvPr>
        </p:nvGraphicFramePr>
        <p:xfrm>
          <a:off x="449294" y="112127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754613" y="3802018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Supplemental Nursing System (SNS)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81" y="1355106"/>
            <a:ext cx="3328263" cy="241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8336" y="376620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Starter </a:t>
            </a:r>
            <a:r>
              <a:rPr lang="en-US" sz="1200" dirty="0"/>
              <a:t>Supplemental Nursing System (SNS)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4930" r="2820"/>
          <a:stretch/>
        </p:blipFill>
        <p:spPr>
          <a:xfrm>
            <a:off x="3995936" y="1472061"/>
            <a:ext cx="48768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6058718"/>
            <a:ext cx="26677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Lact</a:t>
            </a:r>
            <a:r>
              <a:rPr lang="en-US" sz="1200" dirty="0"/>
              <a:t>-Aid Nursing Trainer </a:t>
            </a:r>
            <a:r>
              <a:rPr lang="en-US" sz="1200" dirty="0" smtClean="0"/>
              <a:t>System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613" y="4117895"/>
            <a:ext cx="3254562" cy="19775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92080" y="6242493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>
                <a:cs typeface="B Nazanin" panose="00000400000000000000" pitchFamily="2" charset="-78"/>
              </a:rPr>
              <a:t>مکمل رسان دست ساز 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2217" y="4145200"/>
            <a:ext cx="3677805" cy="20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inserting lactation aid tube-1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152400" y="152400"/>
            <a:ext cx="4343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0" name="Picture 4" descr="inserting Lactation aid tube 4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 l="3596" b="3618"/>
          <a:stretch>
            <a:fillRect/>
          </a:stretch>
        </p:blipFill>
        <p:spPr bwMode="auto">
          <a:xfrm>
            <a:off x="152400" y="3581400"/>
            <a:ext cx="4343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1" name="Picture 5" descr="inserting lactation aid tube 2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4572000" y="9525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2" name="Picture 6" descr="lactation aid-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8350" y="3432175"/>
            <a:ext cx="4343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/>
          <p:cNvGrpSpPr/>
          <p:nvPr/>
        </p:nvGrpSpPr>
        <p:grpSpPr>
          <a:xfrm>
            <a:off x="152400" y="152399"/>
            <a:ext cx="8763000" cy="6550129"/>
            <a:chOff x="152400" y="15979"/>
            <a:chExt cx="8769350" cy="6686550"/>
          </a:xfrm>
        </p:grpSpPr>
        <p:pic>
          <p:nvPicPr>
            <p:cNvPr id="6" name="Picture 3" descr="inserting lactation aid tube-1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152400" y="73129"/>
              <a:ext cx="4343400" cy="3200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4" descr="inserting Lactation aid tube 4"/>
            <p:cNvPicPr>
              <a:picLocks noChangeAspect="1" noChangeArrowheads="1"/>
            </p:cNvPicPr>
            <p:nvPr/>
          </p:nvPicPr>
          <p:blipFill>
            <a:blip r:embed="rId4" cstate="print">
              <a:lum bright="-6000"/>
            </a:blip>
            <a:srcRect l="3596" b="3618"/>
            <a:stretch>
              <a:fillRect/>
            </a:stretch>
          </p:blipFill>
          <p:spPr bwMode="auto">
            <a:xfrm>
              <a:off x="152400" y="3502129"/>
              <a:ext cx="4343400" cy="3200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5" descr="inserting lactation aid tube 2"/>
            <p:cNvPicPr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4572000" y="15979"/>
              <a:ext cx="4343400" cy="3257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6" descr="lactation aid-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8350" y="3352904"/>
              <a:ext cx="4343400" cy="3200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897108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atlas2\Pictures\a.png">
            <a:hlinkClick r:id="rId3" action="ppaction://hlinkfile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tlas2\Pictures\b.png">
            <a:hlinkClick r:id="rId5" action="ppaction://hlinkfile"/>
          </p:cNvPr>
          <p:cNvPicPr/>
          <p:nvPr/>
        </p:nvPicPr>
        <p:blipFill>
          <a:blip r:embed="rId6" cstate="print"/>
          <a:srcRect t="4348"/>
          <a:stretch>
            <a:fillRect/>
          </a:stretch>
        </p:blipFill>
        <p:spPr bwMode="auto">
          <a:xfrm>
            <a:off x="4495800" y="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atlas2\Pictures\c.png">
            <a:hlinkClick r:id="rId7" action="ppaction://hlinkfile"/>
          </p:cNvPr>
          <p:cNvPicPr/>
          <p:nvPr/>
        </p:nvPicPr>
        <p:blipFill>
          <a:blip r:embed="rId8" cstate="print"/>
          <a:srcRect l="3279"/>
          <a:stretch>
            <a:fillRect/>
          </a:stretch>
        </p:blipFill>
        <p:spPr bwMode="auto">
          <a:xfrm>
            <a:off x="0" y="3352800"/>
            <a:ext cx="449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tlas2\Pictures\d.png">
            <a:hlinkClick r:id="rId9" action="ppaction://hlinkfile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5645" y="3399663"/>
            <a:ext cx="4618355" cy="345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r Ravari\Pictures\Picture24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13582"/>
            <a:ext cx="3151744" cy="7049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084" r="3273" b="213"/>
          <a:stretch/>
        </p:blipFill>
        <p:spPr>
          <a:xfrm>
            <a:off x="3222735" y="9525"/>
            <a:ext cx="5921266" cy="68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945450"/>
          </a:xfrm>
        </p:spPr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تغذیه فنجانی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 smtClean="0"/>
              <a:t>Cup Feeding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905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0" r="11285"/>
          <a:stretch/>
        </p:blipFill>
        <p:spPr>
          <a:xfrm>
            <a:off x="-36226" y="-470720"/>
            <a:ext cx="9233419" cy="732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081462"/>
          </a:xfrm>
        </p:spPr>
        <p:txBody>
          <a:bodyPr/>
          <a:lstStyle/>
          <a:p>
            <a:pPr marL="342900" lvl="0" indent="-342900" algn="justLow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 هنگام بیماری ویا جدايي مادر از شیرخوار. </a:t>
            </a:r>
            <a:endParaRPr lang="en-US" dirty="0"/>
          </a:p>
          <a:p>
            <a:pPr marL="342900" lvl="0" indent="-342900" algn="justLow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 شیرخواری که پستان را نمی گیرد و یا بخصوص در نوزاد نارسی که هنوز آمادگي براي گرفتن پستان را نداشته باشد.</a:t>
            </a:r>
            <a:endParaRPr lang="en-US" dirty="0"/>
          </a:p>
          <a:p>
            <a:pPr marL="342900" lvl="0" indent="-342900" algn="justLow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 نوزاد نارسی که نمی تواند شیرکافی در تغذیه پستانی دریافت کند.</a:t>
            </a:r>
            <a:endParaRPr lang="en-US" dirty="0"/>
          </a:p>
          <a:p>
            <a:pPr marL="342900" lvl="0" indent="-342900" algn="justLow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 هر شیرخواری که بجز تغذیه پستانی نیاز به شیرمکمل داشته باشد.</a:t>
            </a:r>
            <a:endParaRPr lang="en-US" dirty="0"/>
          </a:p>
          <a:p>
            <a:pPr marL="342900" lvl="0" indent="-342900" algn="justLow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b="1" u="sng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روش انتقالی مناسب از لوله تغذیه ویا بطری به پستان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 نوزاد نارس و شیرخوار رسیده</a:t>
            </a:r>
            <a:endParaRPr lang="en-US" dirty="0"/>
          </a:p>
          <a:p>
            <a:pPr marL="342900" lvl="0" indent="-342900" algn="justLow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جراحت شدید ویا نوک پستان فرورفته</a:t>
            </a:r>
            <a:endParaRPr lang="en-US" dirty="0"/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شکاف </a:t>
            </a: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کام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3705490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74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485686"/>
              </p:ext>
            </p:extLst>
          </p:nvPr>
        </p:nvGraphicFramePr>
        <p:xfrm>
          <a:off x="-828600" y="188640"/>
          <a:ext cx="106571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2FDB1-4CDB-401A-97FA-64FF19B31A97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39096" r="22958" b="17659"/>
          <a:stretch/>
        </p:blipFill>
        <p:spPr>
          <a:xfrm>
            <a:off x="2411760" y="1916832"/>
            <a:ext cx="4261962" cy="2916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11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855049"/>
            <a:ext cx="2839639" cy="32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962149"/>
            <a:ext cx="3096831" cy="3006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90" y="685800"/>
            <a:ext cx="1676400" cy="51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543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47669"/>
            <a:ext cx="8229600" cy="4525962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شیرخوار گرسنه</a:t>
            </a:r>
            <a:r>
              <a:rPr lang="fa-IR" dirty="0">
                <a:cs typeface="B Nazanin" panose="00000400000000000000" pitchFamily="2" charset="-78"/>
              </a:rPr>
              <a:t>،  </a:t>
            </a:r>
            <a:r>
              <a:rPr lang="fa-IR" dirty="0" smtClean="0">
                <a:cs typeface="B Nazanin" panose="00000400000000000000" pitchFamily="2" charset="-78"/>
              </a:rPr>
              <a:t>بیدار  و هوشیار </a:t>
            </a:r>
          </a:p>
          <a:p>
            <a:r>
              <a:rPr lang="fa-IR" dirty="0">
                <a:cs typeface="B Nazanin" panose="00000400000000000000" pitchFamily="2" charset="-78"/>
              </a:rPr>
              <a:t>بطور </a:t>
            </a:r>
            <a:r>
              <a:rPr lang="fa-IR" dirty="0" smtClean="0">
                <a:cs typeface="B Nazanin" panose="00000400000000000000" pitchFamily="2" charset="-78"/>
              </a:rPr>
              <a:t>تقریبا نشسته</a:t>
            </a:r>
            <a:endParaRPr lang="fa-IR" dirty="0">
              <a:cs typeface="B Nazanin" panose="00000400000000000000" pitchFamily="2" charset="-78"/>
            </a:endParaRPr>
          </a:p>
          <a:p>
            <a:r>
              <a:rPr lang="fa-IR" dirty="0" smtClean="0">
                <a:cs typeface="B Nazanin" panose="00000400000000000000" pitchFamily="2" charset="-78"/>
              </a:rPr>
              <a:t>حفاظت </a:t>
            </a:r>
            <a:r>
              <a:rPr lang="fa-IR" dirty="0">
                <a:cs typeface="B Nazanin" panose="00000400000000000000" pitchFamily="2" charset="-78"/>
              </a:rPr>
              <a:t>پشت ، سر </a:t>
            </a:r>
            <a:r>
              <a:rPr lang="fa-IR" dirty="0" smtClean="0">
                <a:cs typeface="B Nazanin" panose="00000400000000000000" pitchFamily="2" charset="-78"/>
              </a:rPr>
              <a:t>و گردن 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فنجان  نيمه پر ازشیر  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تماس </a:t>
            </a:r>
            <a:r>
              <a:rPr lang="fa-IR" dirty="0">
                <a:cs typeface="B Nazanin" panose="00000400000000000000" pitchFamily="2" charset="-78"/>
              </a:rPr>
              <a:t>فنجان </a:t>
            </a:r>
            <a:r>
              <a:rPr lang="fa-IR" dirty="0" smtClean="0">
                <a:cs typeface="B Nazanin" panose="00000400000000000000" pitchFamily="2" charset="-78"/>
              </a:rPr>
              <a:t>بر </a:t>
            </a:r>
            <a:r>
              <a:rPr lang="fa-IR" dirty="0">
                <a:cs typeface="B Nazanin" panose="00000400000000000000" pitchFamily="2" charset="-78"/>
              </a:rPr>
              <a:t>روي لب </a:t>
            </a:r>
            <a:r>
              <a:rPr lang="fa-IR" dirty="0" smtClean="0">
                <a:cs typeface="B Nazanin" panose="00000400000000000000" pitchFamily="2" charset="-78"/>
              </a:rPr>
              <a:t>پائين</a:t>
            </a:r>
            <a:endParaRPr lang="fa-IR" dirty="0">
              <a:cs typeface="B Nazanin" panose="00000400000000000000" pitchFamily="2" charset="-78"/>
            </a:endParaRPr>
          </a:p>
          <a:p>
            <a:r>
              <a:rPr lang="fa-IR" dirty="0" smtClean="0">
                <a:cs typeface="B Nazanin" panose="00000400000000000000" pitchFamily="2" charset="-78"/>
              </a:rPr>
              <a:t>کمی كج نمودن فنجان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عدم </a:t>
            </a:r>
            <a:r>
              <a:rPr lang="fa-IR" dirty="0">
                <a:cs typeface="B Nazanin" panose="00000400000000000000" pitchFamily="2" charset="-78"/>
              </a:rPr>
              <a:t>فشار </a:t>
            </a:r>
            <a:r>
              <a:rPr lang="fa-IR" dirty="0" smtClean="0">
                <a:cs typeface="B Nazanin" panose="00000400000000000000" pitchFamily="2" charset="-78"/>
              </a:rPr>
              <a:t>به </a:t>
            </a:r>
            <a:r>
              <a:rPr lang="fa-IR" dirty="0">
                <a:cs typeface="B Nazanin" panose="00000400000000000000" pitchFamily="2" charset="-78"/>
              </a:rPr>
              <a:t>لب </a:t>
            </a:r>
            <a:r>
              <a:rPr lang="fa-IR" dirty="0" smtClean="0">
                <a:cs typeface="B Nazanin" panose="00000400000000000000" pitchFamily="2" charset="-78"/>
              </a:rPr>
              <a:t>پایین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اجازه به شيرخوار درخوردن شير بصورت لیس زدن</a:t>
            </a:r>
          </a:p>
          <a:p>
            <a:r>
              <a:rPr lang="fa-IR" dirty="0" err="1">
                <a:cs typeface="B Nazanin" panose="00000400000000000000" pitchFamily="2" charset="-78"/>
              </a:rPr>
              <a:t>پرهيز</a:t>
            </a:r>
            <a:r>
              <a:rPr lang="fa-IR" dirty="0" smtClean="0">
                <a:cs typeface="B Nazanin" panose="00000400000000000000" pitchFamily="2" charset="-78"/>
              </a:rPr>
              <a:t> از </a:t>
            </a:r>
            <a:r>
              <a:rPr lang="fa-IR" dirty="0" err="1" smtClean="0">
                <a:cs typeface="B Nazanin" panose="00000400000000000000" pitchFamily="2" charset="-78"/>
              </a:rPr>
              <a:t>ريختن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 err="1" smtClean="0">
                <a:cs typeface="B Nazanin" panose="00000400000000000000" pitchFamily="2" charset="-78"/>
              </a:rPr>
              <a:t>شير</a:t>
            </a:r>
            <a:r>
              <a:rPr lang="fa-IR" dirty="0" smtClean="0">
                <a:cs typeface="B Nazanin" panose="00000400000000000000" pitchFamily="2" charset="-78"/>
              </a:rPr>
              <a:t> را به دهان </a:t>
            </a:r>
            <a:r>
              <a:rPr lang="fa-IR" dirty="0" err="1" smtClean="0">
                <a:cs typeface="B Nazanin" panose="00000400000000000000" pitchFamily="2" charset="-78"/>
              </a:rPr>
              <a:t>شيرخوار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endParaRPr lang="fa-IR" dirty="0" smtClean="0">
              <a:cs typeface="B Nazanin" panose="00000400000000000000" pitchFamily="2" charset="-78"/>
            </a:endParaRPr>
          </a:p>
          <a:p>
            <a:endParaRPr lang="en-US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hlinkClick r:id="rId7" action="ppaction://program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/>
          <a:stretch/>
        </p:blipFill>
        <p:spPr>
          <a:xfrm>
            <a:off x="457200" y="1752600"/>
            <a:ext cx="2514600" cy="4090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30214"/>
            <a:ext cx="8229600" cy="4968552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روش </a:t>
            </a:r>
            <a:r>
              <a:rPr lang="fa-IR" sz="2800" dirty="0">
                <a:cs typeface="B Nazanin" panose="00000400000000000000" pitchFamily="2" charset="-78"/>
              </a:rPr>
              <a:t>خوشايند و غير تهاجمي براي شيرخوار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روش </a:t>
            </a:r>
            <a:r>
              <a:rPr lang="fa-IR" sz="2800" dirty="0">
                <a:cs typeface="B Nazanin" panose="00000400000000000000" pitchFamily="2" charset="-78"/>
              </a:rPr>
              <a:t>ساده، عملي و مطمئن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ارزان </a:t>
            </a:r>
            <a:r>
              <a:rPr lang="fa-IR" sz="2800" dirty="0">
                <a:cs typeface="B Nazanin" panose="00000400000000000000" pitchFamily="2" charset="-78"/>
              </a:rPr>
              <a:t>است و همه جا در دسترس می باشد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عدم نياز به مكيدن، (مناسب در نوزادان شيرخواران نارس)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روش </a:t>
            </a:r>
            <a:r>
              <a:rPr lang="fa-IR" sz="2800" dirty="0">
                <a:cs typeface="B Nazanin" panose="00000400000000000000" pitchFamily="2" charset="-78"/>
              </a:rPr>
              <a:t>واسطه اي از لوله تغذیه </a:t>
            </a:r>
            <a:r>
              <a:rPr lang="fa-IR" sz="2800" dirty="0" smtClean="0">
                <a:cs typeface="B Nazanin" panose="00000400000000000000" pitchFamily="2" charset="-78"/>
              </a:rPr>
              <a:t> ویا بطری شیر به  </a:t>
            </a:r>
            <a:r>
              <a:rPr lang="fa-IR" sz="2800" dirty="0">
                <a:cs typeface="B Nazanin" panose="00000400000000000000" pitchFamily="2" charset="-78"/>
              </a:rPr>
              <a:t>گرفتن پستان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حفظ ضربان قلب، تنفس و سطح اكسيژن بدن شيرخوار در حد مناسب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مصرف </a:t>
            </a:r>
            <a:r>
              <a:rPr lang="fa-IR" sz="2800" dirty="0">
                <a:cs typeface="B Nazanin" panose="00000400000000000000" pitchFamily="2" charset="-78"/>
              </a:rPr>
              <a:t>انرژي كمتر نسبت استفاده از بطری و ايجاد تماس چشمي 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حفظ حركات طبيعي زبان و فك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تحريك </a:t>
            </a:r>
            <a:r>
              <a:rPr lang="fa-IR" sz="2800" dirty="0">
                <a:cs typeface="B Nazanin" panose="00000400000000000000" pitchFamily="2" charset="-78"/>
              </a:rPr>
              <a:t>رفلكس تشویق هماهنگي در مكيدن و بلع  وتنفس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اجازه </a:t>
            </a:r>
            <a:r>
              <a:rPr lang="fa-IR" sz="2800" dirty="0">
                <a:cs typeface="B Nazanin" panose="00000400000000000000" pitchFamily="2" charset="-78"/>
              </a:rPr>
              <a:t>به شيرخوار در تنظيم مدت  زمان، مقدار و سرعت تغذيه </a:t>
            </a: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5544484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74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اين روش مانند روش تغذيه با سرنگ، براي استفاده از مقادير كم شير از قبیل آغوز مناسب است. قرار دادن شير در دهان شيرخوار بايد مستقيما در داخل </a:t>
            </a:r>
            <a:r>
              <a:rPr lang="fa-IR" sz="2800" dirty="0" smtClean="0">
                <a:cs typeface="B Nazanin" panose="00000400000000000000" pitchFamily="2" charset="-78"/>
              </a:rPr>
              <a:t>گونه ها </a:t>
            </a:r>
            <a:r>
              <a:rPr lang="fa-IR" sz="2800" dirty="0">
                <a:cs typeface="B Nazanin" panose="00000400000000000000" pitchFamily="2" charset="-78"/>
              </a:rPr>
              <a:t>و يا زير زبان انجام شود.</a:t>
            </a:r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51272730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0332" t="12048" r="20789" b="23696"/>
          <a:stretch/>
        </p:blipFill>
        <p:spPr>
          <a:xfrm>
            <a:off x="539552" y="2930062"/>
            <a:ext cx="3810001" cy="3048000"/>
          </a:xfrm>
          <a:prstGeom prst="rect">
            <a:avLst/>
          </a:prstGeom>
        </p:spPr>
      </p:pic>
      <p:pic>
        <p:nvPicPr>
          <p:cNvPr id="6" name="Picture 5" descr="D:\slides\BREASTFEEDING\breastfeeding committee\MOSHAVEREH\كارگاه مشاوره\دکتر راوری\source dr ravari\pic\2010041710292513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8" b="15982"/>
          <a:stretch/>
        </p:blipFill>
        <p:spPr bwMode="auto">
          <a:xfrm>
            <a:off x="4427984" y="2930062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40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12"/>
          <p:cNvSpPr>
            <a:spLocks noChangeArrowheads="1"/>
          </p:cNvSpPr>
          <p:nvPr/>
        </p:nvSpPr>
        <p:spPr bwMode="auto">
          <a:xfrm>
            <a:off x="304800" y="1447800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Lucida Sans Unicode"/>
              </a:rPr>
              <a:t>-</a:t>
            </a:r>
            <a:endParaRPr lang="en-US" sz="1600" b="1" dirty="0">
              <a:solidFill>
                <a:prstClr val="black"/>
              </a:solidFill>
              <a:latin typeface="Lucida Sans Unicode"/>
            </a:endParaRPr>
          </a:p>
        </p:txBody>
      </p:sp>
      <p:pic>
        <p:nvPicPr>
          <p:cNvPr id="7" name="Picture 2" descr="C:\slides\Update slides\new pic\my pic and video\20120815_103749.jpg"/>
          <p:cNvPicPr>
            <a:picLocks noChangeAspect="1" noChangeArrowheads="1"/>
          </p:cNvPicPr>
          <p:nvPr/>
        </p:nvPicPr>
        <p:blipFill>
          <a:blip r:embed="rId3" cstate="print"/>
          <a:srcRect l="5316" t="11350" r="11918" b="17380"/>
          <a:stretch>
            <a:fillRect/>
          </a:stretch>
        </p:blipFill>
        <p:spPr bwMode="auto">
          <a:xfrm>
            <a:off x="3276600" y="518160"/>
            <a:ext cx="5638800" cy="572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762000"/>
            <a:ext cx="3262313" cy="5722938"/>
          </a:xfrm>
        </p:spPr>
        <p:txBody>
          <a:bodyPr/>
          <a:lstStyle/>
          <a:p>
            <a:pPr algn="l" rtl="0"/>
            <a:r>
              <a:rPr lang="en-US" sz="2000" b="1" dirty="0"/>
              <a:t>After 10 - 20 compressions, switch to the other breast. . . then back to the    first . . . . then back to the second again, etc. </a:t>
            </a:r>
            <a:r>
              <a:rPr lang="en-US" sz="2000" b="1" dirty="0">
                <a:solidFill>
                  <a:srgbClr val="FF0000"/>
                </a:solidFill>
              </a:rPr>
              <a:t>Do this despite the presence or </a:t>
            </a:r>
            <a:r>
              <a:rPr lang="en-US" sz="2000" b="1" dirty="0" err="1">
                <a:solidFill>
                  <a:srgbClr val="FF0000"/>
                </a:solidFill>
              </a:rPr>
              <a:t>abscence</a:t>
            </a:r>
            <a:r>
              <a:rPr lang="en-US" sz="2000" b="1" dirty="0">
                <a:solidFill>
                  <a:srgbClr val="FF0000"/>
                </a:solidFill>
              </a:rPr>
              <a:t> of colostrum</a:t>
            </a:r>
            <a:r>
              <a:rPr lang="en-US" sz="2000" b="1" dirty="0"/>
              <a:t>. </a:t>
            </a:r>
          </a:p>
          <a:p>
            <a:pPr algn="l" rtl="0"/>
            <a:r>
              <a:rPr lang="en-US" sz="2000" b="1" dirty="0"/>
              <a:t>- Remember the newborn baby’s stomach is very small and small amounts every 1-2 hours if what the baby needs </a:t>
            </a:r>
          </a:p>
          <a:p>
            <a:pPr algn="l" rtl="0"/>
            <a:endParaRPr lang="fa-IR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-36512" y="-40229"/>
            <a:ext cx="9217024" cy="6925613"/>
            <a:chOff x="-36512" y="-40229"/>
            <a:chExt cx="9217024" cy="69256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865" y="-19597"/>
              <a:ext cx="4874647" cy="6877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" b="53424"/>
            <a:stretch/>
          </p:blipFill>
          <p:spPr bwMode="auto">
            <a:xfrm>
              <a:off x="-21898" y="-40229"/>
              <a:ext cx="4305866" cy="3488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" t="4716" r="6936" b="9981"/>
            <a:stretch/>
          </p:blipFill>
          <p:spPr bwMode="auto">
            <a:xfrm>
              <a:off x="-36512" y="3385574"/>
              <a:ext cx="4317567" cy="3499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38227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72062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استفاده از آن آسان است و به راحتی تمیز می شود.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ارزان است و به راحتی در دسترس می باشد.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سبب اجتناب از استفاده از نوک مصنوعی  سر بطری شیر  می شود که ممکن است  سبب اختلال در مکیدن پستان کند</a:t>
            </a:r>
            <a:r>
              <a:rPr lang="en-US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می تواند به عنوان یک وسیله ی کمکی موقتی استفاده شود تا خوراندن شیر را برای شیرخواری که هنوز پستان را نمی گیرد، شروع کند.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می تواند برای خوراندن حجم های کم شیر به درستی استفاده شود (ازقبیل آغوز).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lvl="0" indent="-34290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شیرخوار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شاید بیشتر مشتاق تغذیه از پستان شود چرا که نیاز مکیدن او برآورده نمی شود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21065837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20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948" y="1556792"/>
            <a:ext cx="8229600" cy="4525962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شيرخوار در وضعيت </a:t>
            </a:r>
            <a:r>
              <a:rPr lang="fa-IR" sz="2800" dirty="0" smtClean="0">
                <a:cs typeface="B Nazanin" panose="00000400000000000000" pitchFamily="2" charset="-78"/>
              </a:rPr>
              <a:t>تقریبا نشسته </a:t>
            </a:r>
            <a:r>
              <a:rPr lang="fa-IR" sz="2800" dirty="0">
                <a:cs typeface="B Nazanin" panose="00000400000000000000" pitchFamily="2" charset="-78"/>
              </a:rPr>
              <a:t>قرار بگيرد و شير مستقيم روي زبان او ريخته نشود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در صورت مكيدن،  </a:t>
            </a:r>
            <a:r>
              <a:rPr lang="fa-IR" sz="2800" b="1" u="sng" dirty="0">
                <a:cs typeface="B Nazanin" panose="00000400000000000000" pitchFamily="2" charset="-78"/>
              </a:rPr>
              <a:t>شير بايد از سرنگ به آرامي در حين مكيدن، </a:t>
            </a:r>
            <a:r>
              <a:rPr lang="fa-IR" sz="2800" b="1" u="sng" dirty="0" smtClean="0">
                <a:cs typeface="B Nazanin" panose="00000400000000000000" pitchFamily="2" charset="-78"/>
              </a:rPr>
              <a:t>شیر قطره </a:t>
            </a:r>
            <a:r>
              <a:rPr lang="fa-IR" sz="2800" b="1" u="sng" dirty="0">
                <a:cs typeface="B Nazanin" panose="00000400000000000000" pitchFamily="2" charset="-78"/>
              </a:rPr>
              <a:t>قطره حداكثر تا نيم ميلي ليتر و به آهستگي به داخل گونه يا زير زبان به دهان شيرخوار ريخته شود 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درنوزاد </a:t>
            </a:r>
            <a:r>
              <a:rPr lang="fa-IR" sz="2800" dirty="0">
                <a:cs typeface="B Nazanin" panose="00000400000000000000" pitchFamily="2" charset="-78"/>
              </a:rPr>
              <a:t>نارس بایستی تنها </a:t>
            </a:r>
            <a:r>
              <a:rPr lang="fa-IR" sz="2800" b="1" dirty="0">
                <a:cs typeface="B Nazanin" panose="00000400000000000000" pitchFamily="2" charset="-78"/>
              </a:rPr>
              <a:t>سرنگ های 2 میلی لیتری </a:t>
            </a:r>
            <a:r>
              <a:rPr lang="fa-IR" sz="2800" dirty="0">
                <a:cs typeface="B Nazanin" panose="00000400000000000000" pitchFamily="2" charset="-78"/>
              </a:rPr>
              <a:t>مورد استفاده قرار گیرد، سرنگ های با حجم بیشتر ممکن است خطرناک باشد چرا که ممکن است با ریختن حجم زیادی ازشیر به دهان نوزاد باعث آسپیراسیون او </a:t>
            </a:r>
            <a:r>
              <a:rPr lang="fa-IR" sz="2800" dirty="0" smtClean="0">
                <a:cs typeface="B Nazanin" panose="00000400000000000000" pitchFamily="2" charset="-78"/>
              </a:rPr>
              <a:t>شود.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انواع:</a:t>
            </a:r>
            <a:r>
              <a:rPr lang="fa-IR" sz="2800" dirty="0">
                <a:cs typeface="B Nazanin" panose="00000400000000000000" pitchFamily="2" charset="-78"/>
              </a:rPr>
              <a:t>	سرنگ های معمولی، سرنگ های مخصوص دندانپزشکی، و </a:t>
            </a:r>
            <a:r>
              <a:rPr lang="fa-IR" sz="2800" dirty="0" smtClean="0">
                <a:cs typeface="B Nazanin" panose="00000400000000000000" pitchFamily="2" charset="-78"/>
              </a:rPr>
              <a:t>یا استفاده </a:t>
            </a:r>
            <a:r>
              <a:rPr lang="fa-IR" sz="2800" dirty="0">
                <a:cs typeface="B Nazanin" panose="00000400000000000000" pitchFamily="2" charset="-78"/>
              </a:rPr>
              <a:t>از رابط سلیکونی </a:t>
            </a:r>
            <a:r>
              <a:rPr lang="fa-IR" sz="2800" dirty="0" smtClean="0">
                <a:cs typeface="B Nazanin" panose="00000400000000000000" pitchFamily="2" charset="-78"/>
              </a:rPr>
              <a:t>سرنگ (</a:t>
            </a:r>
            <a:r>
              <a:rPr lang="en-US" sz="2800" dirty="0">
                <a:cs typeface="B Nazanin" panose="00000400000000000000" pitchFamily="2" charset="-78"/>
              </a:rPr>
              <a:t>Finger Feeder</a:t>
            </a:r>
            <a:r>
              <a:rPr lang="fa-IR" sz="2800" dirty="0" smtClean="0">
                <a:cs typeface="B Nazanin" panose="00000400000000000000" pitchFamily="2" charset="-78"/>
              </a:rPr>
              <a:t>)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endParaRPr lang="fa-IR" sz="2800" dirty="0" smtClean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49239682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03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30" y="1268760"/>
            <a:ext cx="9123234" cy="441960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67740004"/>
              </p:ext>
            </p:extLst>
          </p:nvPr>
        </p:nvGraphicFramePr>
        <p:xfrm>
          <a:off x="0" y="188640"/>
          <a:ext cx="910850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57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r Ravari\Pictures\Finger Feeder   bre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608512" cy="3392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620" y="1500188"/>
            <a:ext cx="6858000" cy="385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51520" y="548680"/>
            <a:ext cx="460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For encourage  sucking during </a:t>
            </a:r>
            <a:r>
              <a:rPr lang="en-US" sz="2800" b="1" dirty="0" smtClean="0"/>
              <a:t>breastfeeding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9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r Ravari\Pictures\Finger Feeder  bab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"/>
          <a:stretch/>
        </p:blipFill>
        <p:spPr bwMode="auto">
          <a:xfrm>
            <a:off x="5004048" y="1813715"/>
            <a:ext cx="4010778" cy="2961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6750" y="692696"/>
            <a:ext cx="4876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For minimal enteral </a:t>
            </a:r>
            <a:r>
              <a:rPr lang="en-US" sz="2800" b="1" dirty="0" smtClean="0"/>
              <a:t>feeding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/>
          <a:stretch/>
        </p:blipFill>
        <p:spPr>
          <a:xfrm>
            <a:off x="107504" y="1813715"/>
            <a:ext cx="4737574" cy="2961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412776"/>
            <a:ext cx="8280920" cy="4248472"/>
          </a:xfrm>
        </p:spPr>
        <p:txBody>
          <a:bodyPr/>
          <a:lstStyle/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آموزش والدین در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مورد آسیب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پذیری این نوزادان</a:t>
            </a:r>
          </a:p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پیش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فرض شما این باشد که </a:t>
            </a:r>
            <a:r>
              <a:rPr lang="fa-IR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تمامی نوزادان </a:t>
            </a:r>
            <a:r>
              <a:rPr lang="fa-IR" sz="2800" b="1" dirty="0" smtClean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اواخر تارسی </a:t>
            </a:r>
            <a:r>
              <a:rPr lang="fa-IR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به </a:t>
            </a:r>
            <a:r>
              <a:rPr lang="fa-IR" sz="2800" b="1" dirty="0" smtClean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کمک </a:t>
            </a:r>
            <a:r>
              <a:rPr lang="fa-IR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در تغذیه با شیرمادر نیازمندند. </a:t>
            </a:r>
            <a:endParaRPr lang="fa-IR" sz="2800" b="1" dirty="0" smtClean="0">
              <a:solidFill>
                <a:srgbClr val="FF0000"/>
              </a:solidFill>
              <a:latin typeface="Times New Roman"/>
              <a:ea typeface="Calibri"/>
              <a:cs typeface="B Nazanin"/>
            </a:endParaRPr>
          </a:p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 err="1" smtClean="0">
                <a:latin typeface="Times New Roman"/>
                <a:ea typeface="Calibri"/>
                <a:cs typeface="B Nazanin"/>
              </a:rPr>
              <a:t>شیردوشی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با پمپ و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شیردوشی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با دست، یا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نیاز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به تغذیه با مکمل و به کارگیری محافظ نوک پستان برای نوزادی که در تغذیه نا موفق است، باشد. </a:t>
            </a:r>
            <a:endParaRPr lang="fa-IR" sz="2800" dirty="0" smtClean="0">
              <a:latin typeface="Times New Roman"/>
              <a:ea typeface="Calibri"/>
              <a:cs typeface="B Nazanin"/>
            </a:endParaRPr>
          </a:p>
          <a:p>
            <a:pPr marL="342900" lvl="0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نوزادان اواخرنارسی کم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سن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تر یا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هایپوتون (اغلب نوزادان 34 هفته ای) ممکن است در صورتی که قادر به مکیدن پستان نباشند که نتوان </a:t>
            </a:r>
            <a:r>
              <a:rPr lang="en-US" sz="2800" dirty="0">
                <a:latin typeface="Times New Roman"/>
                <a:ea typeface="Calibri"/>
                <a:cs typeface="B Nazanin"/>
              </a:rPr>
              <a:t>SNS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و یا محافظ نوک پستان استفاده کرد، نیاز به تغذیه با فنجان و نهایتا بطری با جریان آهسته </a:t>
            </a:r>
            <a:r>
              <a:rPr lang="en-US" sz="2800" dirty="0" smtClean="0">
                <a:latin typeface="Times New Roman"/>
                <a:ea typeface="Calibri"/>
                <a:cs typeface="B Nazanin"/>
              </a:rPr>
              <a:t>slow-flow nipple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دارند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..</a:t>
            </a: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457200" y="274638"/>
          <a:ext cx="82296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15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560840" cy="4252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23528" y="548680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For supplemental feeding during finger sucking</a:t>
            </a:r>
          </a:p>
        </p:txBody>
      </p:sp>
    </p:spTree>
    <p:extLst>
      <p:ext uri="{BB962C8B-B14F-4D97-AF65-F5344CB8AC3E}">
        <p14:creationId xmlns:p14="http://schemas.microsoft.com/office/powerpoint/2010/main" val="315203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180" y="1340768"/>
            <a:ext cx="8589640" cy="5334000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روش شيردادن با انگشت روش مناسبتري نسبت به استفاده از بطری (نيپل مصنوعي) است.</a:t>
            </a:r>
            <a:endParaRPr lang="en-US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این </a:t>
            </a:r>
            <a:r>
              <a:rPr lang="fa-IR" sz="2800" dirty="0">
                <a:cs typeface="B Nazanin" panose="00000400000000000000" pitchFamily="2" charset="-78"/>
              </a:rPr>
              <a:t>روش باید به دوره های کوتاه مدت و فقط به هنگامی که دیگرهیچ انتخابی درانجام روش های جایگزین در تغذیه با شیرمادر وجود ندارد، محدود شود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اگرچه این روش معمولاً نوزاد مشتاق به مکیدن و بلعیدن شیر می کند، اما باید احتیاط شود که شیرسریعا به دهان نوزاد وارد نشود که از به گلو پریدن </a:t>
            </a:r>
            <a:r>
              <a:rPr lang="fa-IR" sz="2800" dirty="0" smtClean="0">
                <a:cs typeface="B Nazanin" panose="00000400000000000000" pitchFamily="2" charset="-78"/>
              </a:rPr>
              <a:t>جلوگیری </a:t>
            </a:r>
            <a:r>
              <a:rPr lang="fa-IR" sz="2800" dirty="0">
                <a:cs typeface="B Nazanin" panose="00000400000000000000" pitchFamily="2" charset="-78"/>
              </a:rPr>
              <a:t>کند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برای تغذیه انگشتی می توان از مکمل رسان های شیردهی  </a:t>
            </a:r>
            <a:r>
              <a:rPr lang="fa-IR" sz="2800" dirty="0" smtClean="0">
                <a:cs typeface="B Nazanin" panose="00000400000000000000" pitchFamily="2" charset="-78"/>
              </a:rPr>
              <a:t>بنحوی </a:t>
            </a:r>
            <a:r>
              <a:rPr lang="fa-IR" sz="2800" dirty="0">
                <a:cs typeface="B Nazanin" panose="00000400000000000000" pitchFamily="2" charset="-78"/>
              </a:rPr>
              <a:t>استفاده کرد که لوله تغذیه را در قسمت داخلي بند آخر انگشت اشاره نگهداشته و سپس همين قسمت را در تماس با سقف دهان شيرخوار قرار </a:t>
            </a:r>
            <a:r>
              <a:rPr lang="fa-IR" sz="2800" dirty="0" smtClean="0">
                <a:cs typeface="B Nazanin" panose="00000400000000000000" pitchFamily="2" charset="-78"/>
              </a:rPr>
              <a:t>داد.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70624335"/>
              </p:ext>
            </p:extLst>
          </p:nvPr>
        </p:nvGraphicFramePr>
        <p:xfrm>
          <a:off x="457200" y="34977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9941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901" name="Picture 5" descr="finger feeding position of tube-2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152400" y="76129"/>
            <a:ext cx="5562600" cy="4114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finger feeding">
            <a:hlinkClick r:id="rId4" action="ppaction://program"/>
          </p:cNvPr>
          <p:cNvPicPr>
            <a:picLocks noChangeAspect="1" noChangeArrowheads="1"/>
          </p:cNvPicPr>
          <p:nvPr/>
        </p:nvPicPr>
        <p:blipFill rotWithShape="1">
          <a:blip r:embed="rId5"/>
          <a:srcRect r="11263"/>
          <a:stretch/>
        </p:blipFill>
        <p:spPr bwMode="auto">
          <a:xfrm>
            <a:off x="5410200" y="3962400"/>
            <a:ext cx="3563047" cy="2714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56826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C:\Users\Mahmoud\Desktop\p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2326" r="2019" b="2345"/>
          <a:stretch/>
        </p:blipFill>
        <p:spPr bwMode="auto">
          <a:xfrm>
            <a:off x="304800" y="304800"/>
            <a:ext cx="8576872" cy="593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7129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5725" y="1628800"/>
            <a:ext cx="7901508" cy="4525962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چالش درمقایسه با تغذیه پستانی به دو دلیل اصلی </a:t>
            </a:r>
            <a:r>
              <a:rPr lang="fa-IR" sz="2800" b="1" dirty="0" smtClean="0">
                <a:cs typeface="B Nazanin" panose="00000400000000000000" pitchFamily="2" charset="-78"/>
              </a:rPr>
              <a:t>میزان جریان شیر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cs typeface="B Nazanin" panose="00000400000000000000" pitchFamily="2" charset="-78"/>
              </a:rPr>
              <a:t>نحوه مکیدن </a:t>
            </a:r>
            <a:r>
              <a:rPr lang="fa-IR" sz="2800" dirty="0" smtClean="0">
                <a:cs typeface="B Nazanin" panose="00000400000000000000" pitchFamily="2" charset="-78"/>
              </a:rPr>
              <a:t>است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تاثیر </a:t>
            </a:r>
            <a:r>
              <a:rPr lang="fa-IR" sz="2800" dirty="0">
                <a:cs typeface="B Nazanin" panose="00000400000000000000" pitchFamily="2" charset="-78"/>
              </a:rPr>
              <a:t>منفی </a:t>
            </a:r>
            <a:r>
              <a:rPr lang="fa-IR" sz="2800" dirty="0" smtClean="0">
                <a:cs typeface="B Nazanin" panose="00000400000000000000" pitchFamily="2" charset="-78"/>
              </a:rPr>
              <a:t>روی </a:t>
            </a:r>
            <a:r>
              <a:rPr lang="fa-IR" sz="2800" dirty="0">
                <a:cs typeface="B Nazanin" panose="00000400000000000000" pitchFamily="2" charset="-78"/>
              </a:rPr>
              <a:t>دفعات و طول مدت تغذیه با </a:t>
            </a:r>
            <a:r>
              <a:rPr lang="fa-IR" sz="2800" dirty="0" smtClean="0">
                <a:cs typeface="B Nazanin" panose="00000400000000000000" pitchFamily="2" charset="-78"/>
              </a:rPr>
              <a:t>شیرمادر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کاهش </a:t>
            </a:r>
            <a:r>
              <a:rPr lang="fa-IR" sz="2800" dirty="0">
                <a:cs typeface="B Nazanin" panose="00000400000000000000" pitchFamily="2" charset="-78"/>
              </a:rPr>
              <a:t>ثبات </a:t>
            </a:r>
            <a:r>
              <a:rPr lang="fa-IR" sz="2800" dirty="0" smtClean="0">
                <a:cs typeface="B Nazanin" panose="00000400000000000000" pitchFamily="2" charset="-78"/>
              </a:rPr>
              <a:t>فیزیولوژیکی در </a:t>
            </a:r>
            <a:r>
              <a:rPr lang="fa-IR" sz="2800" dirty="0">
                <a:cs typeface="B Nazanin" panose="00000400000000000000" pitchFamily="2" charset="-78"/>
              </a:rPr>
              <a:t>نوزادان نارس </a:t>
            </a:r>
            <a:r>
              <a:rPr lang="fa-IR" sz="2800" dirty="0" smtClean="0">
                <a:cs typeface="B Nazanin" panose="00000400000000000000" pitchFamily="2" charset="-78"/>
              </a:rPr>
              <a:t>مهمترین </a:t>
            </a:r>
            <a:r>
              <a:rPr lang="fa-IR" sz="2800" dirty="0">
                <a:cs typeface="B Nazanin" panose="00000400000000000000" pitchFamily="2" charset="-78"/>
              </a:rPr>
              <a:t>اشکال در </a:t>
            </a:r>
            <a:r>
              <a:rPr lang="fa-IR" sz="2800" dirty="0" smtClean="0">
                <a:cs typeface="B Nazanin" panose="00000400000000000000" pitchFamily="2" charset="-78"/>
              </a:rPr>
              <a:t>تغذیه با بطری است موجب :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کاهش </a:t>
            </a:r>
            <a:r>
              <a:rPr lang="fa-IR" sz="3200" dirty="0">
                <a:cs typeface="B Nazanin" panose="00000400000000000000" pitchFamily="2" charset="-78"/>
              </a:rPr>
              <a:t>اشباع اکسیژن، </a:t>
            </a:r>
            <a:endParaRPr lang="fa-IR" sz="3200" dirty="0" smtClean="0">
              <a:cs typeface="B Nazanin" panose="00000400000000000000" pitchFamily="2" charset="-78"/>
            </a:endParaRP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افزایش </a:t>
            </a:r>
            <a:r>
              <a:rPr lang="fa-IR" sz="3200" dirty="0">
                <a:cs typeface="B Nazanin" panose="00000400000000000000" pitchFamily="2" charset="-78"/>
              </a:rPr>
              <a:t>سرعت ضربان قلب، </a:t>
            </a:r>
            <a:r>
              <a:rPr lang="fa-IR" sz="3200" dirty="0" smtClean="0">
                <a:cs typeface="B Nazanin" panose="00000400000000000000" pitchFamily="2" charset="-78"/>
              </a:rPr>
              <a:t>و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افزایش سرعت تنفس در مقایسه با شیرخوردن از پستان می شود </a:t>
            </a:r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2018908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8028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2"/>
          </a:xfrm>
        </p:spPr>
        <p:txBody>
          <a:bodyPr/>
          <a:lstStyle/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اشكال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در گرفتن صحيح پستان </a:t>
            </a:r>
            <a:r>
              <a:rPr lang="fa-IR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و</a:t>
            </a:r>
            <a:r>
              <a:rPr lang="fa-IR" sz="2800" dirty="0" smtClean="0">
                <a:latin typeface="Southern"/>
                <a:ea typeface="Times New Roman" panose="02020503050405090304" pitchFamily="18" charset="0"/>
                <a:cs typeface="B Nazanin" panose="00000400000000000000" pitchFamily="2" charset="-78"/>
              </a:rPr>
              <a:t> </a:t>
            </a: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تشويق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به عمل مكيدن نامناسب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تقويت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حركات غلط در فك و زبان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كاهش دفعات و طول مدت شيردهي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كاهش 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توليد شير مادر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عفونت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: كانديدا ، عفونت</a:t>
            </a:r>
            <a:r>
              <a:rPr lang="en-US" sz="2800" dirty="0">
                <a:latin typeface="Arial" panose="020B0604020202020204" pitchFamily="34" charset="0"/>
                <a:ea typeface="Times New Roman" panose="02020503050405090304" pitchFamily="18" charset="0"/>
                <a:cs typeface="B Nazanin" panose="00000400000000000000" pitchFamily="2" charset="-78"/>
              </a:rPr>
              <a:t>‌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هاي مكرر گوش و اسهال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مشكلا</a:t>
            </a:r>
            <a:r>
              <a:rPr lang="en-US" sz="2800" dirty="0">
                <a:latin typeface="Arial" panose="020B0604020202020204" pitchFamily="34" charset="0"/>
                <a:ea typeface="Times New Roman" panose="02020503050405090304" pitchFamily="18" charset="0"/>
                <a:cs typeface="B Nazanin" panose="00000400000000000000" pitchFamily="2" charset="-78"/>
              </a:rPr>
              <a:t>‌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 دنداني: پوسيدگي و ناهنجاري</a:t>
            </a:r>
            <a:r>
              <a:rPr lang="en-US" sz="2800" dirty="0">
                <a:latin typeface="Arial" panose="020B0604020202020204" pitchFamily="34" charset="0"/>
                <a:ea typeface="Times New Roman" panose="02020503050405090304" pitchFamily="18" charset="0"/>
                <a:cs typeface="B Nazanin" panose="00000400000000000000" pitchFamily="2" charset="-78"/>
              </a:rPr>
              <a:t>‌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هاي دهان و دندان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مشكلا</a:t>
            </a:r>
            <a:r>
              <a:rPr lang="en-US" sz="2800" dirty="0">
                <a:latin typeface="Arial" panose="020B0604020202020204" pitchFamily="34" charset="0"/>
                <a:ea typeface="Times New Roman" panose="02020503050405090304" pitchFamily="18" charset="0"/>
                <a:cs typeface="B Nazanin" panose="00000400000000000000" pitchFamily="2" charset="-78"/>
              </a:rPr>
              <a:t>‌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ت عصبي رفتاري </a:t>
            </a:r>
            <a:endParaRPr lang="fa-IR" sz="2800" dirty="0" smtClean="0">
              <a:latin typeface="Lotus" panose="00000400000000000000" pitchFamily="2" charset="-78"/>
              <a:ea typeface="Times New Roman" panose="02020503050405090304" pitchFamily="18" charset="0"/>
              <a:cs typeface="B Nazanin" panose="00000400000000000000" pitchFamily="2" charset="-78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اختلا</a:t>
            </a:r>
            <a:r>
              <a:rPr lang="en-US" sz="2800" dirty="0">
                <a:latin typeface="Arial" panose="020B0604020202020204" pitchFamily="34" charset="0"/>
                <a:ea typeface="Times New Roman" panose="02020503050405090304" pitchFamily="18" charset="0"/>
                <a:cs typeface="B Nazanin" panose="00000400000000000000" pitchFamily="2" charset="-78"/>
              </a:rPr>
              <a:t>‌</a:t>
            </a:r>
            <a:r>
              <a:rPr lang="ar-SA" sz="2800" dirty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ل در تنفس و كاهش اشباع اكسيژن خون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Low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 smtClean="0">
                <a:latin typeface="Lotus" panose="00000400000000000000" pitchFamily="2" charset="-78"/>
                <a:ea typeface="Times New Roman" panose="02020503050405090304" pitchFamily="18" charset="0"/>
                <a:cs typeface="B Nazanin" panose="00000400000000000000" pitchFamily="2" charset="-78"/>
              </a:rPr>
              <a:t>وابستگي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6030353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942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2252662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عموماً بعد از گذشت 4 تا 6 هفته بعد از تولد و در نوزادان ترم و </a:t>
            </a:r>
            <a:r>
              <a:rPr lang="fa-IR" sz="3200" dirty="0" smtClean="0">
                <a:cs typeface="B Nazanin" panose="00000400000000000000" pitchFamily="2" charset="-78"/>
              </a:rPr>
              <a:t>سالم</a:t>
            </a:r>
          </a:p>
          <a:p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سردرگمي </a:t>
            </a:r>
            <a:r>
              <a:rPr lang="fa-IR" sz="3200" dirty="0">
                <a:cs typeface="B Nazanin" panose="00000400000000000000" pitchFamily="2" charset="-78"/>
              </a:rPr>
              <a:t>در گرفتن </a:t>
            </a:r>
            <a:r>
              <a:rPr lang="fa-IR" sz="3200" dirty="0" smtClean="0">
                <a:cs typeface="B Nazanin" panose="00000400000000000000" pitchFamily="2" charset="-78"/>
              </a:rPr>
              <a:t>پستان در استفاده </a:t>
            </a:r>
            <a:r>
              <a:rPr lang="fa-IR" sz="3200" dirty="0">
                <a:cs typeface="B Nazanin" panose="00000400000000000000" pitchFamily="2" charset="-78"/>
              </a:rPr>
              <a:t>از بطري در نوزادان </a:t>
            </a:r>
            <a:r>
              <a:rPr lang="fa-IR" sz="3200" dirty="0" smtClean="0">
                <a:cs typeface="B Nazanin" panose="00000400000000000000" pitchFamily="2" charset="-78"/>
              </a:rPr>
              <a:t>نارس تا </a:t>
            </a:r>
            <a:r>
              <a:rPr lang="fa-IR" sz="3200" dirty="0">
                <a:cs typeface="B Nazanin" panose="00000400000000000000" pitchFamily="2" charset="-78"/>
              </a:rPr>
              <a:t>رسيدن به سن </a:t>
            </a:r>
            <a:r>
              <a:rPr lang="fa-IR" sz="3200" dirty="0" smtClean="0">
                <a:cs typeface="B Nazanin" panose="00000400000000000000" pitchFamily="2" charset="-78"/>
              </a:rPr>
              <a:t>37هفتگي</a:t>
            </a:r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13332332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2402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1" r="363"/>
          <a:stretch/>
        </p:blipFill>
        <p:spPr bwMode="auto">
          <a:xfrm>
            <a:off x="-7807" y="-73365"/>
            <a:ext cx="923064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8583" y="4273499"/>
            <a:ext cx="7455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pacifiers please! </a:t>
            </a:r>
          </a:p>
        </p:txBody>
      </p:sp>
    </p:spTree>
    <p:extLst>
      <p:ext uri="{BB962C8B-B14F-4D97-AF65-F5344CB8AC3E}">
        <p14:creationId xmlns:p14="http://schemas.microsoft.com/office/powerpoint/2010/main" val="15212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9129"/>
            <a:ext cx="8280920" cy="5112568"/>
          </a:xfrm>
        </p:spPr>
        <p:txBody>
          <a:bodyPr/>
          <a:lstStyle/>
          <a:p>
            <a:pPr marL="457200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800" dirty="0">
                <a:latin typeface="Times New Roman"/>
                <a:ea typeface="Calibri"/>
                <a:cs typeface="B Nazanin"/>
              </a:rPr>
              <a:t>در صورت نیاز به مقادیر بیشتر از آغوز  یا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شیردوشیده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شده مادر،  </a:t>
            </a:r>
            <a:r>
              <a:rPr lang="fa-IR" sz="2800" dirty="0" err="1">
                <a:latin typeface="Times New Roman"/>
                <a:ea typeface="Calibri"/>
                <a:cs typeface="B Nazanin"/>
              </a:rPr>
              <a:t>ازشیر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 جایگزین مناسب دیگر (</a:t>
            </a:r>
            <a:r>
              <a:rPr lang="fa-IR" sz="2000" dirty="0">
                <a:latin typeface="Times New Roman"/>
                <a:ea typeface="Calibri"/>
                <a:cs typeface="B Nazanin"/>
              </a:rPr>
              <a:t>ترجیحا شیر </a:t>
            </a:r>
            <a:r>
              <a:rPr lang="fa-IR" sz="2000" dirty="0" err="1">
                <a:latin typeface="Times New Roman"/>
                <a:ea typeface="Calibri"/>
                <a:cs typeface="B Nazanin"/>
              </a:rPr>
              <a:t>اهدائی</a:t>
            </a:r>
            <a:r>
              <a:rPr lang="fa-IR" sz="2000" dirty="0">
                <a:latin typeface="Times New Roman"/>
                <a:ea typeface="Calibri"/>
                <a:cs typeface="B Nazanin"/>
              </a:rPr>
              <a:t> بانک شیر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)، و نهایتا </a:t>
            </a:r>
            <a:r>
              <a:rPr lang="fa-IR" sz="2800" dirty="0" err="1" smtClean="0">
                <a:latin typeface="Times New Roman"/>
                <a:ea typeface="Calibri"/>
                <a:cs typeface="B Nazanin"/>
              </a:rPr>
              <a:t>شیرمصنوعی</a:t>
            </a:r>
            <a:endParaRPr lang="fa-IR" sz="2800" dirty="0" smtClean="0">
              <a:latin typeface="Times New Roman"/>
              <a:ea typeface="Calibri"/>
              <a:cs typeface="B Nazanin"/>
            </a:endParaRPr>
          </a:p>
          <a:p>
            <a:pPr marL="457200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در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صورت توان به مکیدن پستان، استفاده از وسیله مکمل رسان (</a:t>
            </a:r>
            <a:r>
              <a:rPr lang="en-US" sz="2800" dirty="0">
                <a:latin typeface="Times New Roman"/>
                <a:ea typeface="Calibri"/>
                <a:cs typeface="B Nazanin"/>
              </a:rPr>
              <a:t>SNS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) روش انتخابی در تجویز مکمل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است</a:t>
            </a:r>
          </a:p>
          <a:p>
            <a:pPr marL="457200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مقادیر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شیرکمکی  در چند روز اول پس از تولد با فواصل هر دو تا سه ساعت یک بار عبارتند از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:</a:t>
            </a:r>
          </a:p>
          <a:p>
            <a:pPr marL="712788" lvl="1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400" dirty="0" smtClean="0">
                <a:latin typeface="Times New Roman"/>
                <a:ea typeface="Calibri"/>
                <a:cs typeface="B Nazanin"/>
              </a:rPr>
              <a:t>روز </a:t>
            </a:r>
            <a:r>
              <a:rPr lang="fa-IR" sz="2400" dirty="0">
                <a:latin typeface="Times New Roman"/>
                <a:ea typeface="Calibri"/>
                <a:cs typeface="B Nazanin"/>
              </a:rPr>
              <a:t>اول: 2 تا 10 میلی‌لیتر، </a:t>
            </a:r>
            <a:endParaRPr lang="fa-IR" sz="2400" dirty="0" smtClean="0">
              <a:latin typeface="Times New Roman"/>
              <a:ea typeface="Calibri"/>
              <a:cs typeface="B Nazanin"/>
            </a:endParaRPr>
          </a:p>
          <a:p>
            <a:pPr marL="712788" lvl="1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400" dirty="0" smtClean="0">
                <a:latin typeface="Times New Roman"/>
                <a:ea typeface="Calibri"/>
                <a:cs typeface="B Nazanin"/>
              </a:rPr>
              <a:t>روز </a:t>
            </a:r>
            <a:r>
              <a:rPr lang="fa-IR" sz="2400" dirty="0">
                <a:latin typeface="Times New Roman"/>
                <a:ea typeface="Calibri"/>
                <a:cs typeface="B Nazanin"/>
              </a:rPr>
              <a:t>دوم: 5 تا 15 میلی‌لیتر، </a:t>
            </a:r>
            <a:endParaRPr lang="fa-IR" sz="2400" dirty="0" smtClean="0">
              <a:latin typeface="Times New Roman"/>
              <a:ea typeface="Calibri"/>
              <a:cs typeface="B Nazanin"/>
            </a:endParaRPr>
          </a:p>
          <a:p>
            <a:pPr marL="712788" lvl="1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400" dirty="0" smtClean="0">
                <a:latin typeface="Times New Roman"/>
                <a:ea typeface="Calibri"/>
                <a:cs typeface="B Nazanin"/>
              </a:rPr>
              <a:t>روز </a:t>
            </a:r>
            <a:r>
              <a:rPr lang="fa-IR" sz="2400" dirty="0">
                <a:latin typeface="Times New Roman"/>
                <a:ea typeface="Calibri"/>
                <a:cs typeface="B Nazanin"/>
              </a:rPr>
              <a:t>سوم : 15 تا 30 میلی‌لیتر، </a:t>
            </a:r>
            <a:endParaRPr lang="fa-IR" sz="2400" dirty="0" smtClean="0">
              <a:latin typeface="Times New Roman"/>
              <a:ea typeface="Calibri"/>
              <a:cs typeface="B Nazanin"/>
            </a:endParaRPr>
          </a:p>
          <a:p>
            <a:pPr marL="712788" lvl="1" indent="-457200" algn="just">
              <a:spcBef>
                <a:spcPts val="0"/>
              </a:spcBef>
              <a:spcAft>
                <a:spcPts val="1000"/>
              </a:spcAft>
            </a:pPr>
            <a:r>
              <a:rPr lang="fa-IR" sz="2400" dirty="0" smtClean="0">
                <a:latin typeface="Times New Roman"/>
                <a:ea typeface="Calibri"/>
                <a:cs typeface="B Nazanin"/>
              </a:rPr>
              <a:t>روز </a:t>
            </a:r>
            <a:r>
              <a:rPr lang="fa-IR" sz="2400" dirty="0">
                <a:latin typeface="Times New Roman"/>
                <a:ea typeface="Calibri"/>
                <a:cs typeface="B Nazanin"/>
              </a:rPr>
              <a:t>چهارم: 30 تا 60 میلی‌لیتر </a:t>
            </a:r>
            <a:endParaRPr lang="fa-IR" sz="2400" dirty="0" smtClean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755384"/>
              </p:ext>
            </p:extLst>
          </p:nvPr>
        </p:nvGraphicFramePr>
        <p:xfrm>
          <a:off x="457200" y="274638"/>
          <a:ext cx="82296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41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340768"/>
            <a:ext cx="7920880" cy="4896544"/>
          </a:xfrm>
        </p:spPr>
        <p:txBody>
          <a:bodyPr/>
          <a:lstStyle/>
          <a:p>
            <a:pPr marL="457200" indent="-4572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a-IR" sz="2800" dirty="0" smtClean="0">
                <a:latin typeface="Times New Roman"/>
                <a:ea typeface="Calibri"/>
                <a:cs typeface="B Nazanin"/>
              </a:rPr>
              <a:t>ابتدا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اقدام به شیردهی نمایید، زمان کافی برای تجویز مکمل صرف کنید، و سپس برای اطمینان از 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کفایت شیر </a:t>
            </a:r>
            <a:r>
              <a:rPr lang="fa-IR" sz="2800" dirty="0">
                <a:latin typeface="Times New Roman"/>
                <a:ea typeface="Calibri"/>
                <a:cs typeface="B Nazanin"/>
              </a:rPr>
              <a:t>برای شیردهی بعدی دوشیدن با پمپ را انجام دهید</a:t>
            </a:r>
            <a:r>
              <a:rPr lang="fa-IR" sz="2800" dirty="0" smtClean="0">
                <a:latin typeface="Times New Roman"/>
                <a:ea typeface="Calibri"/>
                <a:cs typeface="B Nazanin"/>
              </a:rPr>
              <a:t>.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 FEEDS</a:t>
            </a:r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fa-IR" sz="2800" dirty="0" smtClean="0">
              <a:latin typeface="Times New Roman"/>
              <a:ea typeface="Calibri"/>
              <a:cs typeface="B Nazanin"/>
            </a:endParaRPr>
          </a:p>
          <a:p>
            <a:pPr marL="836613" lvl="2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200" dirty="0">
                <a:latin typeface="Times New Roman"/>
                <a:ea typeface="Calibri"/>
                <a:cs typeface="B Nazanin"/>
              </a:rPr>
              <a:t>خسته و دلسرد </a:t>
            </a:r>
            <a:r>
              <a:rPr lang="fa-IR" sz="2200" dirty="0" smtClean="0">
                <a:latin typeface="Times New Roman"/>
                <a:ea typeface="Calibri"/>
                <a:cs typeface="B Nazanin"/>
              </a:rPr>
              <a:t>شدن این مادران، با این روش</a:t>
            </a:r>
          </a:p>
          <a:p>
            <a:pPr marL="836613" lvl="2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200" dirty="0">
                <a:latin typeface="Times New Roman"/>
                <a:ea typeface="Calibri"/>
                <a:cs typeface="B Nazanin"/>
              </a:rPr>
              <a:t>عدم توان نوزاد خسته در </a:t>
            </a:r>
            <a:r>
              <a:rPr lang="fa-IR" sz="2200" dirty="0" smtClean="0">
                <a:latin typeface="Times New Roman"/>
                <a:ea typeface="Calibri"/>
                <a:cs typeface="B Nazanin"/>
              </a:rPr>
              <a:t>خوردن </a:t>
            </a:r>
            <a:r>
              <a:rPr lang="fa-IR" sz="2200" dirty="0">
                <a:latin typeface="Times New Roman"/>
                <a:ea typeface="Calibri"/>
                <a:cs typeface="B Nazanin"/>
              </a:rPr>
              <a:t>مکمل پس از اتلاف انرژی در زیر پستان و نهایتا انکار مادر از شیردوشی مکرر</a:t>
            </a:r>
          </a:p>
          <a:p>
            <a:pPr marL="836613" lvl="2" indent="-342900" algn="just">
              <a:spcBef>
                <a:spcPts val="0"/>
              </a:spcBef>
              <a:spcAft>
                <a:spcPts val="1000"/>
              </a:spcAft>
              <a:buFont typeface="Symbol"/>
              <a:buChar char=""/>
            </a:pPr>
            <a:r>
              <a:rPr lang="fa-IR" sz="2200" dirty="0" smtClean="0">
                <a:latin typeface="Times New Roman"/>
                <a:ea typeface="Calibri"/>
                <a:cs typeface="B Nazanin"/>
              </a:rPr>
              <a:t>دست کشیدن </a:t>
            </a:r>
            <a:r>
              <a:rPr lang="fa-IR" sz="2200" dirty="0">
                <a:latin typeface="Times New Roman"/>
                <a:ea typeface="Calibri"/>
                <a:cs typeface="B Nazanin"/>
              </a:rPr>
              <a:t>از شیردهی </a:t>
            </a:r>
            <a:r>
              <a:rPr lang="fa-IR" sz="2200" dirty="0" smtClean="0">
                <a:latin typeface="Times New Roman"/>
                <a:ea typeface="Calibri"/>
                <a:cs typeface="B Nazanin"/>
              </a:rPr>
              <a:t>به </a:t>
            </a:r>
            <a:r>
              <a:rPr lang="fa-IR" sz="2200" dirty="0">
                <a:latin typeface="Times New Roman"/>
                <a:ea typeface="Calibri"/>
                <a:cs typeface="B Nazanin"/>
              </a:rPr>
              <a:t>منظور </a:t>
            </a:r>
            <a:r>
              <a:rPr lang="fa-IR" sz="2200" dirty="0" smtClean="0">
                <a:latin typeface="Times New Roman"/>
                <a:ea typeface="Calibri"/>
                <a:cs typeface="B Nazanin"/>
              </a:rPr>
              <a:t>پیشگیری از خستگی خود </a:t>
            </a:r>
            <a:r>
              <a:rPr lang="fa-IR" sz="2200" dirty="0">
                <a:latin typeface="Times New Roman"/>
                <a:ea typeface="Calibri"/>
                <a:cs typeface="B Nazanin"/>
              </a:rPr>
              <a:t>و خانواده </a:t>
            </a:r>
            <a:r>
              <a:rPr lang="fa-IR" sz="2200" dirty="0" smtClean="0">
                <a:latin typeface="Times New Roman"/>
                <a:ea typeface="Calibri"/>
                <a:cs typeface="B Nazanin"/>
              </a:rPr>
              <a:t>خود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a-IR" sz="2800" b="1" dirty="0" smtClean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درصورت نیاز به مکمل، </a:t>
            </a:r>
            <a:r>
              <a:rPr lang="fa-IR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این عمل باید در طی اولین دقایق </a:t>
            </a:r>
            <a:r>
              <a:rPr lang="fa-IR" sz="2800" b="1" dirty="0" smtClean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تغذیه همراه </a:t>
            </a:r>
            <a:r>
              <a:rPr lang="fa-IR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با شیرخوردن از پستان از طریق وسیله مکمل رسان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(SNS) </a:t>
            </a:r>
            <a:r>
              <a:rPr lang="fa-IR" sz="2800" b="1" dirty="0" smtClean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داده </a:t>
            </a:r>
            <a:r>
              <a:rPr lang="fa-IR" sz="2800" b="1" dirty="0">
                <a:solidFill>
                  <a:srgbClr val="FF0000"/>
                </a:solidFill>
                <a:latin typeface="Times New Roman"/>
                <a:ea typeface="Calibri"/>
                <a:cs typeface="B Nazanin"/>
              </a:rPr>
              <a:t>شود. </a:t>
            </a:r>
            <a:endParaRPr lang="fa-IR" sz="28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endParaRPr lang="en-US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83334510"/>
              </p:ext>
            </p:extLst>
          </p:nvPr>
        </p:nvGraphicFramePr>
        <p:xfrm>
          <a:off x="457200" y="274638"/>
          <a:ext cx="8229600" cy="99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74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646238"/>
            <a:ext cx="8229600" cy="4525962"/>
          </a:xfrm>
        </p:spPr>
        <p:txBody>
          <a:bodyPr/>
          <a:lstStyle/>
          <a:p>
            <a:r>
              <a:rPr lang="en-US" sz="3200" dirty="0" smtClean="0">
                <a:cs typeface="B Nazanin" panose="00000400000000000000" pitchFamily="2" charset="-78"/>
              </a:rPr>
              <a:t>Baby-led </a:t>
            </a:r>
            <a:r>
              <a:rPr lang="fa-IR" sz="3200" dirty="0">
                <a:cs typeface="B Nazanin" panose="00000400000000000000" pitchFamily="2" charset="-78"/>
              </a:rPr>
              <a:t>که </a:t>
            </a:r>
            <a:r>
              <a:rPr lang="fa-IR" sz="3200" dirty="0" err="1">
                <a:cs typeface="B Nazanin" panose="00000400000000000000" pitchFamily="2" charset="-78"/>
              </a:rPr>
              <a:t>شيرخوار</a:t>
            </a:r>
            <a:r>
              <a:rPr lang="fa-IR" sz="3200" dirty="0">
                <a:cs typeface="B Nazanin" panose="00000400000000000000" pitchFamily="2" charset="-78"/>
              </a:rPr>
              <a:t> در </a:t>
            </a:r>
            <a:r>
              <a:rPr lang="fa-IR" sz="3200" u="sng" dirty="0">
                <a:cs typeface="B Nazanin" panose="00000400000000000000" pitchFamily="2" charset="-78"/>
              </a:rPr>
              <a:t>مقدار و مدت </a:t>
            </a:r>
            <a:r>
              <a:rPr lang="fa-IR" sz="3200" u="sng" dirty="0" err="1">
                <a:cs typeface="B Nazanin" panose="00000400000000000000" pitchFamily="2" charset="-78"/>
              </a:rPr>
              <a:t>تغذيه</a:t>
            </a:r>
            <a:r>
              <a:rPr lang="fa-IR" sz="3200" u="sng" dirty="0">
                <a:cs typeface="B Nazanin" panose="00000400000000000000" pitchFamily="2" charset="-78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شرکت نموده </a:t>
            </a:r>
            <a:r>
              <a:rPr lang="fa-IR" sz="3200" dirty="0" err="1">
                <a:cs typeface="B Nazanin" panose="00000400000000000000" pitchFamily="2" charset="-78"/>
              </a:rPr>
              <a:t>وشامل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تغذيه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مستقيم</a:t>
            </a:r>
            <a:r>
              <a:rPr lang="fa-IR" sz="3200" dirty="0">
                <a:cs typeface="B Nazanin" panose="00000400000000000000" pitchFamily="2" charset="-78"/>
              </a:rPr>
              <a:t> از </a:t>
            </a:r>
            <a:r>
              <a:rPr lang="fa-IR" sz="3200" b="1" dirty="0">
                <a:cs typeface="B Nazanin" panose="00000400000000000000" pitchFamily="2" charset="-78"/>
              </a:rPr>
              <a:t>پستان مادر </a:t>
            </a:r>
            <a:r>
              <a:rPr lang="fa-IR" sz="3200" dirty="0">
                <a:cs typeface="B Nazanin" panose="00000400000000000000" pitchFamily="2" charset="-78"/>
              </a:rPr>
              <a:t>و </a:t>
            </a:r>
            <a:r>
              <a:rPr lang="fa-IR" sz="3200" dirty="0" err="1">
                <a:cs typeface="B Nazanin" panose="00000400000000000000" pitchFamily="2" charset="-78"/>
              </a:rPr>
              <a:t>يا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استفاد</a:t>
            </a:r>
            <a:r>
              <a:rPr lang="fa-IR" sz="3200" dirty="0">
                <a:cs typeface="B Nazanin" panose="00000400000000000000" pitchFamily="2" charset="-78"/>
              </a:rPr>
              <a:t> از </a:t>
            </a:r>
            <a:r>
              <a:rPr lang="fa-IR" sz="3200" b="1" dirty="0">
                <a:cs typeface="B Nazanin" panose="00000400000000000000" pitchFamily="2" charset="-78"/>
              </a:rPr>
              <a:t>فنجان</a:t>
            </a:r>
            <a:r>
              <a:rPr lang="fa-IR" sz="3200" dirty="0">
                <a:cs typeface="B Nazanin" panose="00000400000000000000" pitchFamily="2" charset="-78"/>
              </a:rPr>
              <a:t> می باشد </a:t>
            </a:r>
            <a:endParaRPr lang="fa-IR" sz="3200" dirty="0" smtClean="0">
              <a:cs typeface="B Nazanin" panose="00000400000000000000" pitchFamily="2" charset="-78"/>
            </a:endParaRPr>
          </a:p>
          <a:p>
            <a:r>
              <a:rPr lang="en-US" sz="3200" dirty="0" err="1" smtClean="0">
                <a:cs typeface="B Nazanin" panose="00000400000000000000" pitchFamily="2" charset="-78"/>
              </a:rPr>
              <a:t>Carer</a:t>
            </a:r>
            <a:r>
              <a:rPr lang="en-US" sz="3200" dirty="0" smtClean="0">
                <a:cs typeface="B Nazanin" panose="00000400000000000000" pitchFamily="2" charset="-78"/>
              </a:rPr>
              <a:t>-led </a:t>
            </a:r>
            <a:r>
              <a:rPr lang="fa-IR" sz="3200" dirty="0" smtClean="0">
                <a:cs typeface="B Nazanin" panose="00000400000000000000" pitchFamily="2" charset="-78"/>
              </a:rPr>
              <a:t>که </a:t>
            </a:r>
            <a:r>
              <a:rPr lang="fa-IR" sz="3200" dirty="0">
                <a:cs typeface="B Nazanin" panose="00000400000000000000" pitchFamily="2" charset="-78"/>
              </a:rPr>
              <a:t>در اين مورد شيرخوار هيچ اختياری  در مقدار و </a:t>
            </a:r>
            <a:r>
              <a:rPr lang="fa-IR" sz="3200" dirty="0" smtClean="0">
                <a:cs typeface="B Nazanin" panose="00000400000000000000" pitchFamily="2" charset="-78"/>
              </a:rPr>
              <a:t>مدت </a:t>
            </a:r>
            <a:r>
              <a:rPr lang="fa-IR" sz="3200" dirty="0">
                <a:cs typeface="B Nazanin" panose="00000400000000000000" pitchFamily="2" charset="-78"/>
              </a:rPr>
              <a:t>تغذيه نداشته و شامل استفاده </a:t>
            </a:r>
            <a:r>
              <a:rPr lang="fa-IR" sz="3200" dirty="0" smtClean="0">
                <a:cs typeface="B Nazanin" panose="00000400000000000000" pitchFamily="2" charset="-78"/>
              </a:rPr>
              <a:t>از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لوله </a:t>
            </a:r>
            <a:r>
              <a:rPr lang="fa-IR" sz="2800" dirty="0" err="1">
                <a:cs typeface="B Nazanin" panose="00000400000000000000" pitchFamily="2" charset="-78"/>
              </a:rPr>
              <a:t>بيني</a:t>
            </a:r>
            <a:r>
              <a:rPr lang="fa-IR" sz="2800" dirty="0">
                <a:cs typeface="B Nazanin" panose="00000400000000000000" pitchFamily="2" charset="-78"/>
              </a:rPr>
              <a:t> به معده </a:t>
            </a:r>
            <a:r>
              <a:rPr lang="fa-IR" sz="2800" dirty="0" err="1">
                <a:cs typeface="B Nazanin" panose="00000400000000000000" pitchFamily="2" charset="-78"/>
              </a:rPr>
              <a:t>يا</a:t>
            </a:r>
            <a:r>
              <a:rPr lang="fa-IR" sz="2800" dirty="0">
                <a:cs typeface="B Nazanin" panose="00000400000000000000" pitchFamily="2" charset="-78"/>
              </a:rPr>
              <a:t> دهان به معده ، </a:t>
            </a:r>
            <a:endParaRPr lang="en-US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سرنگ </a:t>
            </a:r>
            <a:r>
              <a:rPr lang="fa-IR" sz="2800" dirty="0" err="1">
                <a:cs typeface="B Nazanin" panose="00000400000000000000" pitchFamily="2" charset="-78"/>
              </a:rPr>
              <a:t>يا</a:t>
            </a:r>
            <a:r>
              <a:rPr lang="fa-IR" sz="2800" dirty="0">
                <a:cs typeface="B Nazanin" panose="00000400000000000000" pitchFamily="2" charset="-78"/>
              </a:rPr>
              <a:t> قطره </a:t>
            </a:r>
            <a:r>
              <a:rPr lang="fa-IR" sz="2800" dirty="0" err="1">
                <a:cs typeface="B Nazanin" panose="00000400000000000000" pitchFamily="2" charset="-78"/>
              </a:rPr>
              <a:t>چكان</a:t>
            </a:r>
            <a:r>
              <a:rPr lang="fa-IR" sz="2800" dirty="0">
                <a:cs typeface="B Nazanin" panose="00000400000000000000" pitchFamily="2" charset="-78"/>
              </a:rPr>
              <a:t>، قاشق و </a:t>
            </a:r>
            <a:endParaRPr lang="en-US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بطری </a:t>
            </a:r>
            <a:r>
              <a:rPr lang="fa-IR" sz="2800" dirty="0">
                <a:cs typeface="B Nazanin" panose="00000400000000000000" pitchFamily="2" charset="-78"/>
              </a:rPr>
              <a:t>می باشد. </a:t>
            </a:r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048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57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360233" y="1700808"/>
            <a:ext cx="8305800" cy="4089400"/>
          </a:xfrm>
        </p:spPr>
        <p:txBody>
          <a:bodyPr/>
          <a:lstStyle/>
          <a:p>
            <a:pPr algn="r" rtl="1"/>
            <a:r>
              <a:rPr lang="fa-IR" altLang="en-US" sz="3600" dirty="0" smtClean="0">
                <a:cs typeface="B Nazanin" panose="00000400000000000000" pitchFamily="2" charset="-78"/>
              </a:rPr>
              <a:t>سوند معده(لوله تغذیه)</a:t>
            </a:r>
          </a:p>
          <a:p>
            <a:r>
              <a:rPr lang="fa-IR" altLang="en-US" sz="3600" dirty="0">
                <a:cs typeface="B Nazanin" panose="00000400000000000000" pitchFamily="2" charset="-78"/>
              </a:rPr>
              <a:t>وسیله مکمل رسان </a:t>
            </a:r>
          </a:p>
          <a:p>
            <a:r>
              <a:rPr lang="fa-IR" altLang="en-US" sz="3600" dirty="0">
                <a:cs typeface="B Nazanin" panose="00000400000000000000" pitchFamily="2" charset="-78"/>
              </a:rPr>
              <a:t>فنجان</a:t>
            </a:r>
          </a:p>
          <a:p>
            <a:pPr algn="r" rtl="1"/>
            <a:r>
              <a:rPr lang="fa-IR" altLang="en-US" sz="3600" dirty="0" smtClean="0">
                <a:cs typeface="B Nazanin" panose="00000400000000000000" pitchFamily="2" charset="-78"/>
              </a:rPr>
              <a:t>سرنگ یا قطره چکان</a:t>
            </a:r>
          </a:p>
          <a:p>
            <a:pPr algn="r" rtl="1"/>
            <a:r>
              <a:rPr lang="fa-IR" altLang="en-US" sz="3600" dirty="0" smtClean="0">
                <a:cs typeface="B Nazanin" panose="00000400000000000000" pitchFamily="2" charset="-78"/>
              </a:rPr>
              <a:t>قاشق</a:t>
            </a:r>
          </a:p>
          <a:p>
            <a:pPr algn="r" rtl="1"/>
            <a:r>
              <a:rPr lang="fa-IR" altLang="en-US" sz="3600" dirty="0" smtClean="0">
                <a:cs typeface="B Nazanin" panose="00000400000000000000" pitchFamily="2" charset="-78"/>
              </a:rPr>
              <a:t>تغذیه انگشتی</a:t>
            </a:r>
          </a:p>
          <a:p>
            <a:pPr algn="r" rtl="1"/>
            <a:r>
              <a:rPr lang="fa-IR" altLang="en-US" sz="3600" dirty="0" smtClean="0">
                <a:cs typeface="B Nazanin" panose="00000400000000000000" pitchFamily="2" charset="-78"/>
              </a:rPr>
              <a:t>بطری</a:t>
            </a:r>
            <a:endParaRPr lang="en-US" altLang="en-US" sz="36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79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2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نوزادان </a:t>
            </a:r>
            <a:r>
              <a:rPr lang="fa-IR" sz="3200" dirty="0">
                <a:cs typeface="B Nazanin" panose="00000400000000000000" pitchFamily="2" charset="-78"/>
              </a:rPr>
              <a:t>نارس زیر 30 هفته بارداری نیاز های خود را از </a:t>
            </a:r>
            <a:r>
              <a:rPr lang="fa-IR" sz="3200" b="1" dirty="0">
                <a:cs typeface="B Nazanin" panose="00000400000000000000" pitchFamily="2" charset="-78"/>
              </a:rPr>
              <a:t>لوله تغذیه</a:t>
            </a:r>
            <a:r>
              <a:rPr lang="fa-IR" sz="3200" dirty="0" smtClean="0">
                <a:cs typeface="B Nazanin" panose="00000400000000000000" pitchFamily="2" charset="-78"/>
              </a:rPr>
              <a:t>،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در </a:t>
            </a:r>
            <a:r>
              <a:rPr lang="fa-IR" sz="3200" dirty="0">
                <a:cs typeface="B Nazanin" panose="00000400000000000000" pitchFamily="2" charset="-78"/>
              </a:rPr>
              <a:t>سنین 30تا 32 هفتگی می </a:t>
            </a:r>
            <a:r>
              <a:rPr lang="fa-IR" sz="3200" dirty="0" smtClean="0">
                <a:cs typeface="B Nazanin" panose="00000400000000000000" pitchFamily="2" charset="-78"/>
              </a:rPr>
              <a:t>توانند </a:t>
            </a:r>
            <a:r>
              <a:rPr lang="fa-IR" sz="3200" dirty="0">
                <a:cs typeface="B Nazanin" panose="00000400000000000000" pitchFamily="2" charset="-78"/>
              </a:rPr>
              <a:t>از تغذیه با</a:t>
            </a:r>
            <a:r>
              <a:rPr lang="fa-IR" sz="3200" b="1" dirty="0">
                <a:cs typeface="B Nazanin" panose="00000400000000000000" pitchFamily="2" charset="-78"/>
              </a:rPr>
              <a:t> فنجان </a:t>
            </a:r>
            <a:r>
              <a:rPr lang="fa-IR" sz="3200" dirty="0">
                <a:cs typeface="B Nazanin" panose="00000400000000000000" pitchFamily="2" charset="-78"/>
              </a:rPr>
              <a:t>ویا قاشق </a:t>
            </a:r>
            <a:r>
              <a:rPr lang="fa-IR" sz="3200" dirty="0" smtClean="0">
                <a:cs typeface="B Nazanin" panose="00000400000000000000" pitchFamily="2" charset="-78"/>
              </a:rPr>
              <a:t>ویا سرنگ، و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درسن </a:t>
            </a:r>
            <a:r>
              <a:rPr lang="fa-IR" sz="3200" dirty="0">
                <a:cs typeface="B Nazanin" panose="00000400000000000000" pitchFamily="2" charset="-78"/>
              </a:rPr>
              <a:t>32هفتگی قادر به </a:t>
            </a:r>
            <a:r>
              <a:rPr lang="fa-IR" sz="3200" b="1" dirty="0">
                <a:cs typeface="B Nazanin" panose="00000400000000000000" pitchFamily="2" charset="-78"/>
              </a:rPr>
              <a:t>مکیدن پستان </a:t>
            </a:r>
            <a:r>
              <a:rPr lang="fa-IR" sz="3200" dirty="0">
                <a:cs typeface="B Nazanin" panose="00000400000000000000" pitchFamily="2" charset="-78"/>
              </a:rPr>
              <a:t>هستند ولیکن با وجود گرفتن </a:t>
            </a:r>
            <a:r>
              <a:rPr lang="fa-IR" sz="3200" dirty="0" smtClean="0">
                <a:cs typeface="B Nazanin" panose="00000400000000000000" pitchFamily="2" charset="-78"/>
              </a:rPr>
              <a:t>پستان، برای </a:t>
            </a:r>
            <a:r>
              <a:rPr lang="fa-IR" sz="3200" dirty="0">
                <a:cs typeface="B Nazanin" panose="00000400000000000000" pitchFamily="2" charset="-78"/>
              </a:rPr>
              <a:t>دریافت </a:t>
            </a:r>
            <a:r>
              <a:rPr lang="fa-IR" sz="3200" dirty="0" smtClean="0">
                <a:cs typeface="B Nazanin" panose="00000400000000000000" pitchFamily="2" charset="-78"/>
              </a:rPr>
              <a:t>شیرکافی می </a:t>
            </a:r>
            <a:r>
              <a:rPr lang="fa-IR" sz="3200" dirty="0">
                <a:cs typeface="B Nazanin" panose="00000400000000000000" pitchFamily="2" charset="-78"/>
              </a:rPr>
              <a:t>توانند 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از روش های جایگزینی که اکثرا با فنجان  است ازشیر دوشیده شده استفاده کنند.</a:t>
            </a:r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684685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725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43462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سیاست بخش در نحوه تغذیه در هر </a:t>
            </a:r>
            <a:r>
              <a:rPr lang="en-US" sz="2800" dirty="0">
                <a:cs typeface="B Nazanin" panose="00000400000000000000" pitchFamily="2" charset="-78"/>
              </a:rPr>
              <a:t>NICU</a:t>
            </a:r>
            <a:r>
              <a:rPr lang="fa-IR" sz="2800" dirty="0">
                <a:cs typeface="B Nazanin" panose="00000400000000000000" pitchFamily="2" charset="-78"/>
              </a:rPr>
              <a:t>متفاوت است .ممکن است قبل از هر نوبت تغذیه لوله تغذیه گذاشته شود ویا در معده بماند.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باقی </a:t>
            </a:r>
            <a:r>
              <a:rPr lang="fa-IR" sz="2800" dirty="0">
                <a:cs typeface="B Nazanin" panose="00000400000000000000" pitchFamily="2" charset="-78"/>
              </a:rPr>
              <a:t>ماندن لوله در معده خطر بروز ریفلاکس را بیشتر و در اوردن و مجددا گذاشتن لوله نیز خطرتحریک واگ و بروز آپنه را بیشتر می کند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برای </a:t>
            </a:r>
            <a:r>
              <a:rPr lang="fa-IR" sz="2800" dirty="0">
                <a:cs typeface="B Nazanin" panose="00000400000000000000" pitchFamily="2" charset="-78"/>
              </a:rPr>
              <a:t>شیرخوار بدحال  ونارس توصیه می شود که  لوله  </a:t>
            </a:r>
            <a:r>
              <a:rPr lang="en-US" sz="2800" dirty="0">
                <a:cs typeface="B Nazanin" panose="00000400000000000000" pitchFamily="2" charset="-78"/>
              </a:rPr>
              <a:t>OG</a:t>
            </a:r>
            <a:r>
              <a:rPr lang="fa-IR" sz="2800" dirty="0">
                <a:cs typeface="B Nazanin" panose="00000400000000000000" pitchFamily="2" charset="-78"/>
              </a:rPr>
              <a:t>و </a:t>
            </a:r>
            <a:r>
              <a:rPr lang="en-US" sz="2800" dirty="0">
                <a:cs typeface="B Nazanin" panose="00000400000000000000" pitchFamily="2" charset="-78"/>
              </a:rPr>
              <a:t>NG</a:t>
            </a:r>
            <a:r>
              <a:rPr lang="fa-IR" sz="2800" dirty="0">
                <a:cs typeface="B Nazanin" panose="00000400000000000000" pitchFamily="2" charset="-78"/>
              </a:rPr>
              <a:t>ثابت بماند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لوله تغذیه تعويض لوله </a:t>
            </a:r>
            <a:r>
              <a:rPr lang="fa-IR" sz="2800" dirty="0" smtClean="0">
                <a:cs typeface="B Nazanin" panose="00000400000000000000" pitchFamily="2" charset="-78"/>
              </a:rPr>
              <a:t>بيني-معدي و </a:t>
            </a:r>
            <a:r>
              <a:rPr lang="fa-IR" sz="2800" dirty="0">
                <a:cs typeface="B Nazanin" panose="00000400000000000000" pitchFamily="2" charset="-78"/>
              </a:rPr>
              <a:t>لوله دهاني-معدي </a:t>
            </a:r>
            <a:r>
              <a:rPr lang="fa-IR" sz="2800" dirty="0" smtClean="0">
                <a:cs typeface="B Nazanin" panose="00000400000000000000" pitchFamily="2" charset="-78"/>
              </a:rPr>
              <a:t>هر </a:t>
            </a:r>
            <a:r>
              <a:rPr lang="fa-IR" sz="2800" dirty="0">
                <a:cs typeface="B Nazanin" panose="00000400000000000000" pitchFamily="2" charset="-78"/>
              </a:rPr>
              <a:t>3تا5روز ميباشد. تعويض سرنگ حاوي شير در هر وعده تغذيه لازم است</a:t>
            </a:r>
            <a:r>
              <a:rPr lang="fa-IR" sz="2800" dirty="0" smtClean="0">
                <a:cs typeface="B Nazanin" panose="00000400000000000000" pitchFamily="2" charset="-78"/>
              </a:rPr>
              <a:t>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2489603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942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0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9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فرمت اسلايد</Template>
  <TotalTime>16405</TotalTime>
  <Words>1908</Words>
  <Application>Microsoft Office PowerPoint</Application>
  <PresentationFormat>On-screen Show (4:3)</PresentationFormat>
  <Paragraphs>174</Paragraphs>
  <Slides>37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  <vt:variant>
        <vt:lpstr>Custom Shows</vt:lpstr>
      </vt:variant>
      <vt:variant>
        <vt:i4>92</vt:i4>
      </vt:variant>
    </vt:vector>
  </HeadingPairs>
  <TitlesOfParts>
    <vt:vector size="146" baseType="lpstr">
      <vt:lpstr>Arial</vt:lpstr>
      <vt:lpstr>B Nazanin</vt:lpstr>
      <vt:lpstr>B Yagut</vt:lpstr>
      <vt:lpstr>B Zar</vt:lpstr>
      <vt:lpstr>Calibri</vt:lpstr>
      <vt:lpstr>Lotus</vt:lpstr>
      <vt:lpstr>Lucida Sans Unicode</vt:lpstr>
      <vt:lpstr>Southern</vt:lpstr>
      <vt:lpstr>Symbol</vt:lpstr>
      <vt:lpstr>Times New Roman</vt:lpstr>
      <vt:lpstr>Verdana</vt:lpstr>
      <vt:lpstr>Wingdings</vt:lpstr>
      <vt:lpstr>Wingdings 2</vt:lpstr>
      <vt:lpstr>Wingdings 3</vt:lpstr>
      <vt:lpstr>فرمت اسلايد</vt:lpstr>
      <vt:lpstr>3_فرمت اسلايد</vt:lpstr>
      <vt:lpstr>8_فرمت اسلايد</vt:lpstr>
      <vt:lpstr>روش های جایگزینی در استفاده از شیر مکمل در نوزاد نارس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وسایل مکمل رسان  </vt:lpstr>
      <vt:lpstr>PowerPoint Presentation</vt:lpstr>
      <vt:lpstr>PowerPoint Presentation</vt:lpstr>
      <vt:lpstr>PowerPoint Presentation</vt:lpstr>
      <vt:lpstr>PowerPoint Presentation</vt:lpstr>
      <vt:lpstr>تغذیه فنجانی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</vt:lpstr>
      <vt:lpstr>ahamyate bm</vt:lpstr>
      <vt:lpstr>good pos</vt:lpstr>
      <vt:lpstr>clostrum</vt:lpstr>
      <vt:lpstr>bavare ghalat</vt:lpstr>
      <vt:lpstr>saate ava3</vt:lpstr>
      <vt:lpstr>rom</vt:lpstr>
      <vt:lpstr>taghaza</vt:lpstr>
      <vt:lpstr>Custom Show 12ahesh</vt:lpstr>
      <vt:lpstr>bre</vt:lpstr>
      <vt:lpstr>key point</vt:lpstr>
      <vt:lpstr>مشفزا</vt:lpstr>
      <vt:lpstr>breast sup</vt:lpstr>
      <vt:lpstr>aid</vt:lpstr>
      <vt:lpstr>ibfat</vt:lpstr>
      <vt:lpstr>latch</vt:lpstr>
      <vt:lpstr>posi</vt:lpstr>
      <vt:lpstr>flat on back</vt:lpstr>
      <vt:lpstr>pahlu</vt:lpstr>
      <vt:lpstr>cradle</vt:lpstr>
      <vt:lpstr>croos</vt:lpstr>
      <vt:lpstr>under</vt:lpstr>
      <vt:lpstr>side</vt:lpstr>
      <vt:lpstr>پرهیز  در طی</vt:lpstr>
      <vt:lpstr>صندلی</vt:lpstr>
      <vt:lpstr>نشسته</vt:lpstr>
      <vt:lpstr>پشت</vt:lpstr>
      <vt:lpstr>نشستهوو</vt:lpstr>
      <vt:lpstr>نکات کلیدی</vt:lpstr>
      <vt:lpstr>پستان حمایت</vt:lpstr>
      <vt:lpstr>Custom Show 1حمایییییییت</vt:lpstr>
      <vt:lpstr>حوله</vt:lpstr>
      <vt:lpstr>گرفتن</vt:lpstr>
      <vt:lpstr>قلب موفق</vt:lpstr>
      <vt:lpstr>بینی</vt:lpstr>
      <vt:lpstr>دهان</vt:lpstr>
      <vt:lpstr>lip smacking</vt:lpstr>
      <vt:lpstr>123</vt:lpstr>
      <vt:lpstr>بلع</vt:lpstr>
      <vt:lpstr>good latch on</vt:lpstr>
      <vt:lpstr>good lo</vt:lpstr>
      <vt:lpstr>avoid</vt:lpstr>
      <vt:lpstr>6</vt:lpstr>
      <vt:lpstr>Custom Show 1وضعیت را حت مادرر</vt:lpstr>
      <vt:lpstr>همسطح</vt:lpstr>
      <vt:lpstr>sacral</vt:lpstr>
      <vt:lpstr>positio bilo</vt:lpstr>
      <vt:lpstr>ووضضععیتکارامد</vt:lpstr>
      <vt:lpstr>sacralvv</vt:lpstr>
      <vt:lpstr>مکیدن غلط</vt:lpstr>
      <vt:lpstr>hedayate shirkhar</vt:lpstr>
      <vt:lpstr>ntn</vt:lpstr>
      <vt:lpstr>acymetri</vt:lpstr>
      <vt:lpstr>cc</vt:lpstr>
      <vt:lpstr>دست</vt:lpstr>
      <vt:lpstr>hand father</vt:lpstr>
      <vt:lpstr>ساک</vt:lpstr>
      <vt:lpstr>بالش</vt:lpstr>
      <vt:lpstr> رها</vt:lpstr>
      <vt:lpstr>بازتاب</vt:lpstr>
      <vt:lpstr>مکیدن ارام عمیق</vt:lpstr>
      <vt:lpstr>طولانی</vt:lpstr>
      <vt:lpstr>ideal latch</vt:lpstr>
      <vt:lpstr>bc</vt:lpstr>
      <vt:lpstr>besr latch</vt:lpstr>
      <vt:lpstr>drink</vt:lpstr>
      <vt:lpstr>bc2</vt:lpstr>
      <vt:lpstr>ماساژپستان</vt:lpstr>
      <vt:lpstr>سرنگ</vt:lpstr>
      <vt:lpstr>قاشق</vt:lpstr>
      <vt:lpstr>پوش</vt:lpstr>
      <vt:lpstr>روتیت</vt:lpstr>
      <vt:lpstr>تعویض پستانها</vt:lpstr>
      <vt:lpstr>switch</vt:lpstr>
      <vt:lpstr>mildly flat</vt:lpstr>
      <vt:lpstr>syrun</vt:lpstr>
      <vt:lpstr>danestan</vt:lpstr>
      <vt:lpstr>روند شیر دهی</vt:lpstr>
      <vt:lpstr>hand head</vt:lpstr>
      <vt:lpstr>new</vt:lpstr>
      <vt:lpstr>newman</vt:lpstr>
      <vt:lpstr>کروس</vt:lpstr>
      <vt:lpstr>بزرگ</vt:lpstr>
      <vt:lpstr>پمپ با ماساژ</vt:lpstr>
      <vt:lpstr>الگوریتم</vt:lpstr>
      <vt:lpstr>energy</vt:lpstr>
      <vt:lpstr>مادر</vt:lpstr>
      <vt:lpstr>کتاب</vt:lpstr>
      <vt:lpstr>poor stamina</vt:lpstr>
      <vt:lpstr>under urm</vt:lpstr>
      <vt:lpstr>head suport</vt:lpstr>
      <vt:lpstr>poor suck</vt:lpstr>
    </vt:vector>
  </TitlesOfParts>
  <Company>Office07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هپاتیت های ویرال</dc:title>
  <dc:creator>a-moghisi</dc:creator>
  <cp:lastModifiedBy>Dr Ravari</cp:lastModifiedBy>
  <cp:revision>1435</cp:revision>
  <dcterms:created xsi:type="dcterms:W3CDTF">2012-04-07T08:49:36Z</dcterms:created>
  <dcterms:modified xsi:type="dcterms:W3CDTF">2019-01-29T09:29:28Z</dcterms:modified>
</cp:coreProperties>
</file>